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83" r:id="rId3"/>
    <p:sldId id="418" r:id="rId4"/>
    <p:sldId id="422" r:id="rId5"/>
    <p:sldId id="481" r:id="rId6"/>
    <p:sldId id="500" r:id="rId7"/>
    <p:sldId id="354" r:id="rId8"/>
    <p:sldId id="398" r:id="rId9"/>
    <p:sldId id="441" r:id="rId10"/>
    <p:sldId id="462" r:id="rId11"/>
    <p:sldId id="463" r:id="rId12"/>
    <p:sldId id="464" r:id="rId13"/>
    <p:sldId id="482" r:id="rId14"/>
    <p:sldId id="484" r:id="rId15"/>
    <p:sldId id="485" r:id="rId16"/>
    <p:sldId id="486" r:id="rId17"/>
    <p:sldId id="487" r:id="rId18"/>
    <p:sldId id="488" r:id="rId19"/>
    <p:sldId id="459" r:id="rId20"/>
    <p:sldId id="436" r:id="rId21"/>
    <p:sldId id="363" r:id="rId22"/>
    <p:sldId id="492" r:id="rId23"/>
    <p:sldId id="387" r:id="rId24"/>
    <p:sldId id="493" r:id="rId25"/>
    <p:sldId id="390" r:id="rId26"/>
    <p:sldId id="495" r:id="rId27"/>
    <p:sldId id="382" r:id="rId28"/>
    <p:sldId id="447" r:id="rId2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17.01.2025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воды без этикетки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7" y="357166"/>
            <a:ext cx="7140022" cy="6167459"/>
            <a:chOff x="5075752" y="1196752"/>
            <a:chExt cx="3665757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74605" y="1635640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86865" y="2271766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93181" y="1278809"/>
            <a:ext cx="7118377" cy="34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altLang="ru-RU" b="1" kern="0" dirty="0">
                <a:solidFill>
                  <a:srgbClr val="333399"/>
                </a:solidFill>
                <a:latin typeface="Cambria" pitchFamily="18" charset="0"/>
              </a:rPr>
              <a:t>итоговое собеседование по русскому языку</a:t>
            </a:r>
            <a:endParaRPr lang="ru-RU" b="1" kern="0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502</Words>
  <Application>Microsoft Office PowerPoint</Application>
  <PresentationFormat>Экран (4:3)</PresentationFormat>
  <Paragraphs>109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dc:title>
  <dc:creator>user</dc:creator>
  <cp:lastModifiedBy>Светлана Викторовна</cp:lastModifiedBy>
  <cp:revision>4</cp:revision>
  <dcterms:modified xsi:type="dcterms:W3CDTF">2025-01-17T13:50:32Z</dcterms:modified>
</cp:coreProperties>
</file>