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tium" initials="P" lastIdx="0" clrIdx="0">
    <p:extLst>
      <p:ext uri="{19B8F6BF-5375-455C-9EA6-DF929625EA0E}">
        <p15:presenceInfo xmlns:p15="http://schemas.microsoft.com/office/powerpoint/2012/main" userId="Pentiu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7D4A0B-ACA4-4A77-953B-0B0B444AE0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F01F3E-6604-45AB-BD56-46909B1EDE10}">
      <dgm:prSet phldrT="[Текст]"/>
      <dgm:spPr/>
      <dgm:t>
        <a:bodyPr/>
        <a:lstStyle/>
        <a:p>
          <a:r>
            <a:rPr lang="ru-RU" i="1" dirty="0" smtClean="0"/>
            <a:t>Отказ от вредных привычек</a:t>
          </a:r>
          <a:endParaRPr lang="ru-RU" i="1" dirty="0"/>
        </a:p>
      </dgm:t>
    </dgm:pt>
    <dgm:pt modelId="{C6E818AA-BE6B-4AE2-B6D0-3BF83EE75447}" type="parTrans" cxnId="{A94B02CA-3335-40F2-953A-F43C91950A16}">
      <dgm:prSet/>
      <dgm:spPr/>
      <dgm:t>
        <a:bodyPr/>
        <a:lstStyle/>
        <a:p>
          <a:endParaRPr lang="ru-RU"/>
        </a:p>
      </dgm:t>
    </dgm:pt>
    <dgm:pt modelId="{27DEE712-7CD1-4AE4-831A-E7833ADA6FB1}" type="sibTrans" cxnId="{A94B02CA-3335-40F2-953A-F43C91950A16}">
      <dgm:prSet/>
      <dgm:spPr/>
      <dgm:t>
        <a:bodyPr/>
        <a:lstStyle/>
        <a:p>
          <a:endParaRPr lang="ru-RU"/>
        </a:p>
      </dgm:t>
    </dgm:pt>
    <dgm:pt modelId="{385D8E10-2DC6-41F3-99FF-CE570E704C6C}">
      <dgm:prSet phldrT="[Текст]"/>
      <dgm:spPr/>
      <dgm:t>
        <a:bodyPr/>
        <a:lstStyle/>
        <a:p>
          <a:r>
            <a:rPr lang="ru-RU" i="1" dirty="0" smtClean="0"/>
            <a:t>Закаливание </a:t>
          </a:r>
          <a:endParaRPr lang="ru-RU" i="1" dirty="0"/>
        </a:p>
      </dgm:t>
    </dgm:pt>
    <dgm:pt modelId="{5FBC94A5-CD6F-4189-88C0-919966FD2942}" type="parTrans" cxnId="{2304C1C9-C623-4318-A708-1482571656B1}">
      <dgm:prSet/>
      <dgm:spPr/>
      <dgm:t>
        <a:bodyPr/>
        <a:lstStyle/>
        <a:p>
          <a:endParaRPr lang="ru-RU"/>
        </a:p>
      </dgm:t>
    </dgm:pt>
    <dgm:pt modelId="{34933CF4-D81D-490F-8073-75D0B0F8532C}" type="sibTrans" cxnId="{2304C1C9-C623-4318-A708-1482571656B1}">
      <dgm:prSet/>
      <dgm:spPr/>
      <dgm:t>
        <a:bodyPr/>
        <a:lstStyle/>
        <a:p>
          <a:endParaRPr lang="ru-RU"/>
        </a:p>
      </dgm:t>
    </dgm:pt>
    <dgm:pt modelId="{2D66E4B7-75C4-47AD-98F7-79E32AD4885B}">
      <dgm:prSet phldrT="[Текст]"/>
      <dgm:spPr/>
      <dgm:t>
        <a:bodyPr/>
        <a:lstStyle/>
        <a:p>
          <a:r>
            <a:rPr lang="ru-RU" i="1" dirty="0" smtClean="0"/>
            <a:t>Движение </a:t>
          </a:r>
          <a:endParaRPr lang="ru-RU" i="1" dirty="0"/>
        </a:p>
      </dgm:t>
    </dgm:pt>
    <dgm:pt modelId="{A17A1AA6-EEC2-4132-A5EF-03C6BC8B43DB}" type="parTrans" cxnId="{843F1D3F-05B4-4F72-969C-6E802A0B8863}">
      <dgm:prSet/>
      <dgm:spPr/>
      <dgm:t>
        <a:bodyPr/>
        <a:lstStyle/>
        <a:p>
          <a:endParaRPr lang="ru-RU"/>
        </a:p>
      </dgm:t>
    </dgm:pt>
    <dgm:pt modelId="{0F3C2933-E5E7-4469-BC25-97B723189C4D}" type="sibTrans" cxnId="{843F1D3F-05B4-4F72-969C-6E802A0B8863}">
      <dgm:prSet/>
      <dgm:spPr/>
      <dgm:t>
        <a:bodyPr/>
        <a:lstStyle/>
        <a:p>
          <a:endParaRPr lang="ru-RU"/>
        </a:p>
      </dgm:t>
    </dgm:pt>
    <dgm:pt modelId="{4DEE7E67-641D-4CE5-8A62-0B849F3F0BEF}">
      <dgm:prSet phldrT="[Текст]"/>
      <dgm:spPr/>
      <dgm:t>
        <a:bodyPr/>
        <a:lstStyle/>
        <a:p>
          <a:r>
            <a:rPr lang="ru-RU" i="1" dirty="0" smtClean="0"/>
            <a:t>Режим дня</a:t>
          </a:r>
          <a:endParaRPr lang="ru-RU" i="1" dirty="0"/>
        </a:p>
      </dgm:t>
    </dgm:pt>
    <dgm:pt modelId="{94C67C4A-3853-4F20-A58C-BD41E7DF908A}" type="parTrans" cxnId="{E035BEA0-55FF-4351-9CA0-0FFDF43C9133}">
      <dgm:prSet/>
      <dgm:spPr/>
      <dgm:t>
        <a:bodyPr/>
        <a:lstStyle/>
        <a:p>
          <a:endParaRPr lang="ru-RU"/>
        </a:p>
      </dgm:t>
    </dgm:pt>
    <dgm:pt modelId="{0CB6C608-A53D-4C6C-938C-4CAAFCB98424}" type="sibTrans" cxnId="{E035BEA0-55FF-4351-9CA0-0FFDF43C9133}">
      <dgm:prSet/>
      <dgm:spPr/>
      <dgm:t>
        <a:bodyPr/>
        <a:lstStyle/>
        <a:p>
          <a:endParaRPr lang="ru-RU"/>
        </a:p>
      </dgm:t>
    </dgm:pt>
    <dgm:pt modelId="{A3E02352-A0DE-4594-ABB1-468C59E929F8}">
      <dgm:prSet phldrT="[Текст]"/>
      <dgm:spPr/>
      <dgm:t>
        <a:bodyPr/>
        <a:lstStyle/>
        <a:p>
          <a:r>
            <a:rPr lang="ru-RU" i="1" dirty="0" smtClean="0"/>
            <a:t>Правильное питание</a:t>
          </a:r>
          <a:endParaRPr lang="ru-RU" i="1" dirty="0"/>
        </a:p>
      </dgm:t>
    </dgm:pt>
    <dgm:pt modelId="{51B2D38B-4213-45C1-83FA-B337A15FE323}" type="parTrans" cxnId="{64D30913-929C-4858-8F14-38CE3CDA5D3D}">
      <dgm:prSet/>
      <dgm:spPr/>
      <dgm:t>
        <a:bodyPr/>
        <a:lstStyle/>
        <a:p>
          <a:endParaRPr lang="ru-RU"/>
        </a:p>
      </dgm:t>
    </dgm:pt>
    <dgm:pt modelId="{7D4F2AB9-E44C-4702-BE79-A85D3CEAABAD}" type="sibTrans" cxnId="{64D30913-929C-4858-8F14-38CE3CDA5D3D}">
      <dgm:prSet/>
      <dgm:spPr/>
      <dgm:t>
        <a:bodyPr/>
        <a:lstStyle/>
        <a:p>
          <a:endParaRPr lang="ru-RU"/>
        </a:p>
      </dgm:t>
    </dgm:pt>
    <dgm:pt modelId="{5DC9F357-A4CD-4C12-BEC7-DF22F3790833}">
      <dgm:prSet phldrT="[Текст]"/>
      <dgm:spPr/>
      <dgm:t>
        <a:bodyPr/>
        <a:lstStyle/>
        <a:p>
          <a:r>
            <a:rPr lang="ru-RU" i="1" dirty="0" smtClean="0"/>
            <a:t>Правила гигиены </a:t>
          </a:r>
          <a:endParaRPr lang="ru-RU" i="1" dirty="0"/>
        </a:p>
      </dgm:t>
    </dgm:pt>
    <dgm:pt modelId="{784D6133-FBAE-481F-859A-F38349ABFE69}" type="parTrans" cxnId="{E262E058-4C72-4319-B057-849936CF31BD}">
      <dgm:prSet/>
      <dgm:spPr/>
      <dgm:t>
        <a:bodyPr/>
        <a:lstStyle/>
        <a:p>
          <a:endParaRPr lang="ru-RU"/>
        </a:p>
      </dgm:t>
    </dgm:pt>
    <dgm:pt modelId="{F0B667C8-B6EA-4FAE-A892-D173F3302027}" type="sibTrans" cxnId="{E262E058-4C72-4319-B057-849936CF31BD}">
      <dgm:prSet/>
      <dgm:spPr/>
      <dgm:t>
        <a:bodyPr/>
        <a:lstStyle/>
        <a:p>
          <a:endParaRPr lang="ru-RU"/>
        </a:p>
      </dgm:t>
    </dgm:pt>
    <dgm:pt modelId="{041FBD39-6544-44FE-8344-14AD0C1D65CB}">
      <dgm:prSet phldrT="[Текст]"/>
      <dgm:spPr/>
      <dgm:t>
        <a:bodyPr/>
        <a:lstStyle/>
        <a:p>
          <a:r>
            <a:rPr lang="ru-RU" i="1" dirty="0" smtClean="0"/>
            <a:t>Хорошее настроение </a:t>
          </a:r>
          <a:endParaRPr lang="ru-RU" i="1" dirty="0"/>
        </a:p>
      </dgm:t>
    </dgm:pt>
    <dgm:pt modelId="{75D80292-3AF0-4D4D-AB22-B7C660B4C345}" type="parTrans" cxnId="{2FBCDA78-E87A-41F2-9785-4A2AFC0EC1B2}">
      <dgm:prSet/>
      <dgm:spPr/>
      <dgm:t>
        <a:bodyPr/>
        <a:lstStyle/>
        <a:p>
          <a:endParaRPr lang="ru-RU"/>
        </a:p>
      </dgm:t>
    </dgm:pt>
    <dgm:pt modelId="{08BE535C-AAFB-414A-BAAF-DC0A33FF6640}" type="sibTrans" cxnId="{2FBCDA78-E87A-41F2-9785-4A2AFC0EC1B2}">
      <dgm:prSet/>
      <dgm:spPr/>
      <dgm:t>
        <a:bodyPr/>
        <a:lstStyle/>
        <a:p>
          <a:endParaRPr lang="ru-RU"/>
        </a:p>
      </dgm:t>
    </dgm:pt>
    <dgm:pt modelId="{0EA78AB8-654F-459A-A66A-6FEAF93B9229}" type="pres">
      <dgm:prSet presAssocID="{817D4A0B-ACA4-4A77-953B-0B0B444AE0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E7BCCF-E7C8-4FE0-9614-34EDBEFAE365}" type="pres">
      <dgm:prSet presAssocID="{DEF01F3E-6604-45AB-BD56-46909B1EDE10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31136A-65E3-4178-899E-8DA3099F3ADD}" type="pres">
      <dgm:prSet presAssocID="{27DEE712-7CD1-4AE4-831A-E7833ADA6FB1}" presName="sibTrans" presStyleCnt="0"/>
      <dgm:spPr/>
    </dgm:pt>
    <dgm:pt modelId="{98D72439-76E3-415B-80A1-7DD52927C5E4}" type="pres">
      <dgm:prSet presAssocID="{385D8E10-2DC6-41F3-99FF-CE570E704C6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547E5-1ECC-4ACB-86D4-DD73734002D7}" type="pres">
      <dgm:prSet presAssocID="{34933CF4-D81D-490F-8073-75D0B0F8532C}" presName="sibTrans" presStyleCnt="0"/>
      <dgm:spPr/>
    </dgm:pt>
    <dgm:pt modelId="{A9BBFE34-F498-42E6-83D7-F516D0DA2A8C}" type="pres">
      <dgm:prSet presAssocID="{2D66E4B7-75C4-47AD-98F7-79E32AD4885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9998A-C236-4A2D-8C85-5DE93165C583}" type="pres">
      <dgm:prSet presAssocID="{0F3C2933-E5E7-4469-BC25-97B723189C4D}" presName="sibTrans" presStyleCnt="0"/>
      <dgm:spPr/>
    </dgm:pt>
    <dgm:pt modelId="{29B6ACE6-1C9C-4EC6-A3EB-5557AEF7E66E}" type="pres">
      <dgm:prSet presAssocID="{4DEE7E67-641D-4CE5-8A62-0B849F3F0BE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612A6-90DD-4C4E-B8A0-F5CEF1FF29EA}" type="pres">
      <dgm:prSet presAssocID="{0CB6C608-A53D-4C6C-938C-4CAAFCB98424}" presName="sibTrans" presStyleCnt="0"/>
      <dgm:spPr/>
    </dgm:pt>
    <dgm:pt modelId="{9519A7DA-FAB2-401A-95BD-2A84B167539B}" type="pres">
      <dgm:prSet presAssocID="{A3E02352-A0DE-4594-ABB1-468C59E929F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97CD7-3101-4AA3-BE02-5FF34DC9C9F0}" type="pres">
      <dgm:prSet presAssocID="{7D4F2AB9-E44C-4702-BE79-A85D3CEAABAD}" presName="sibTrans" presStyleCnt="0"/>
      <dgm:spPr/>
    </dgm:pt>
    <dgm:pt modelId="{20CABFC2-A2DC-434C-81E0-0F83AD8C5837}" type="pres">
      <dgm:prSet presAssocID="{5DC9F357-A4CD-4C12-BEC7-DF22F379083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69084-AA79-445D-BA8E-512AEB1008D7}" type="pres">
      <dgm:prSet presAssocID="{F0B667C8-B6EA-4FAE-A892-D173F3302027}" presName="sibTrans" presStyleCnt="0"/>
      <dgm:spPr/>
    </dgm:pt>
    <dgm:pt modelId="{6D059C69-9924-44A5-A6B0-A719C760F0EE}" type="pres">
      <dgm:prSet presAssocID="{041FBD39-6544-44FE-8344-14AD0C1D65C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63508E-AC3F-4C04-B754-D41091542A84}" type="presOf" srcId="{5DC9F357-A4CD-4C12-BEC7-DF22F3790833}" destId="{20CABFC2-A2DC-434C-81E0-0F83AD8C5837}" srcOrd="0" destOrd="0" presId="urn:microsoft.com/office/officeart/2005/8/layout/default"/>
    <dgm:cxn modelId="{64D30913-929C-4858-8F14-38CE3CDA5D3D}" srcId="{817D4A0B-ACA4-4A77-953B-0B0B444AE08C}" destId="{A3E02352-A0DE-4594-ABB1-468C59E929F8}" srcOrd="4" destOrd="0" parTransId="{51B2D38B-4213-45C1-83FA-B337A15FE323}" sibTransId="{7D4F2AB9-E44C-4702-BE79-A85D3CEAABAD}"/>
    <dgm:cxn modelId="{A94B02CA-3335-40F2-953A-F43C91950A16}" srcId="{817D4A0B-ACA4-4A77-953B-0B0B444AE08C}" destId="{DEF01F3E-6604-45AB-BD56-46909B1EDE10}" srcOrd="0" destOrd="0" parTransId="{C6E818AA-BE6B-4AE2-B6D0-3BF83EE75447}" sibTransId="{27DEE712-7CD1-4AE4-831A-E7833ADA6FB1}"/>
    <dgm:cxn modelId="{E035BEA0-55FF-4351-9CA0-0FFDF43C9133}" srcId="{817D4A0B-ACA4-4A77-953B-0B0B444AE08C}" destId="{4DEE7E67-641D-4CE5-8A62-0B849F3F0BEF}" srcOrd="3" destOrd="0" parTransId="{94C67C4A-3853-4F20-A58C-BD41E7DF908A}" sibTransId="{0CB6C608-A53D-4C6C-938C-4CAAFCB98424}"/>
    <dgm:cxn modelId="{41E8F6B6-D99B-4985-9828-49D1C2324E2C}" type="presOf" srcId="{A3E02352-A0DE-4594-ABB1-468C59E929F8}" destId="{9519A7DA-FAB2-401A-95BD-2A84B167539B}" srcOrd="0" destOrd="0" presId="urn:microsoft.com/office/officeart/2005/8/layout/default"/>
    <dgm:cxn modelId="{7B3971DE-04C2-40E6-B559-C600940C27A2}" type="presOf" srcId="{2D66E4B7-75C4-47AD-98F7-79E32AD4885B}" destId="{A9BBFE34-F498-42E6-83D7-F516D0DA2A8C}" srcOrd="0" destOrd="0" presId="urn:microsoft.com/office/officeart/2005/8/layout/default"/>
    <dgm:cxn modelId="{520B46A5-AC9B-48D3-86CA-AF266FB1BD3C}" type="presOf" srcId="{385D8E10-2DC6-41F3-99FF-CE570E704C6C}" destId="{98D72439-76E3-415B-80A1-7DD52927C5E4}" srcOrd="0" destOrd="0" presId="urn:microsoft.com/office/officeart/2005/8/layout/default"/>
    <dgm:cxn modelId="{2FBCDA78-E87A-41F2-9785-4A2AFC0EC1B2}" srcId="{817D4A0B-ACA4-4A77-953B-0B0B444AE08C}" destId="{041FBD39-6544-44FE-8344-14AD0C1D65CB}" srcOrd="6" destOrd="0" parTransId="{75D80292-3AF0-4D4D-AB22-B7C660B4C345}" sibTransId="{08BE535C-AAFB-414A-BAAF-DC0A33FF6640}"/>
    <dgm:cxn modelId="{843F1D3F-05B4-4F72-969C-6E802A0B8863}" srcId="{817D4A0B-ACA4-4A77-953B-0B0B444AE08C}" destId="{2D66E4B7-75C4-47AD-98F7-79E32AD4885B}" srcOrd="2" destOrd="0" parTransId="{A17A1AA6-EEC2-4132-A5EF-03C6BC8B43DB}" sibTransId="{0F3C2933-E5E7-4469-BC25-97B723189C4D}"/>
    <dgm:cxn modelId="{2304C1C9-C623-4318-A708-1482571656B1}" srcId="{817D4A0B-ACA4-4A77-953B-0B0B444AE08C}" destId="{385D8E10-2DC6-41F3-99FF-CE570E704C6C}" srcOrd="1" destOrd="0" parTransId="{5FBC94A5-CD6F-4189-88C0-919966FD2942}" sibTransId="{34933CF4-D81D-490F-8073-75D0B0F8532C}"/>
    <dgm:cxn modelId="{99E65067-A396-46E7-A037-BF3E69154653}" type="presOf" srcId="{DEF01F3E-6604-45AB-BD56-46909B1EDE10}" destId="{2BE7BCCF-E7C8-4FE0-9614-34EDBEFAE365}" srcOrd="0" destOrd="0" presId="urn:microsoft.com/office/officeart/2005/8/layout/default"/>
    <dgm:cxn modelId="{AD52E3CB-392E-4D95-B037-2A4D5697834F}" type="presOf" srcId="{041FBD39-6544-44FE-8344-14AD0C1D65CB}" destId="{6D059C69-9924-44A5-A6B0-A719C760F0EE}" srcOrd="0" destOrd="0" presId="urn:microsoft.com/office/officeart/2005/8/layout/default"/>
    <dgm:cxn modelId="{1C924DFD-1A14-4B26-B189-F886A9EE708F}" type="presOf" srcId="{817D4A0B-ACA4-4A77-953B-0B0B444AE08C}" destId="{0EA78AB8-654F-459A-A66A-6FEAF93B9229}" srcOrd="0" destOrd="0" presId="urn:microsoft.com/office/officeart/2005/8/layout/default"/>
    <dgm:cxn modelId="{E262E058-4C72-4319-B057-849936CF31BD}" srcId="{817D4A0B-ACA4-4A77-953B-0B0B444AE08C}" destId="{5DC9F357-A4CD-4C12-BEC7-DF22F3790833}" srcOrd="5" destOrd="0" parTransId="{784D6133-FBAE-481F-859A-F38349ABFE69}" sibTransId="{F0B667C8-B6EA-4FAE-A892-D173F3302027}"/>
    <dgm:cxn modelId="{0A37D7CA-982B-4914-99E8-5D4C77586925}" type="presOf" srcId="{4DEE7E67-641D-4CE5-8A62-0B849F3F0BEF}" destId="{29B6ACE6-1C9C-4EC6-A3EB-5557AEF7E66E}" srcOrd="0" destOrd="0" presId="urn:microsoft.com/office/officeart/2005/8/layout/default"/>
    <dgm:cxn modelId="{43A0F48B-B99A-4161-820C-73FA9EF74131}" type="presParOf" srcId="{0EA78AB8-654F-459A-A66A-6FEAF93B9229}" destId="{2BE7BCCF-E7C8-4FE0-9614-34EDBEFAE365}" srcOrd="0" destOrd="0" presId="urn:microsoft.com/office/officeart/2005/8/layout/default"/>
    <dgm:cxn modelId="{88BB9259-CDB8-4A63-9384-ECD545E3988D}" type="presParOf" srcId="{0EA78AB8-654F-459A-A66A-6FEAF93B9229}" destId="{8A31136A-65E3-4178-899E-8DA3099F3ADD}" srcOrd="1" destOrd="0" presId="urn:microsoft.com/office/officeart/2005/8/layout/default"/>
    <dgm:cxn modelId="{C4F55AE7-3980-4D19-B40D-7E47D6E12F94}" type="presParOf" srcId="{0EA78AB8-654F-459A-A66A-6FEAF93B9229}" destId="{98D72439-76E3-415B-80A1-7DD52927C5E4}" srcOrd="2" destOrd="0" presId="urn:microsoft.com/office/officeart/2005/8/layout/default"/>
    <dgm:cxn modelId="{1CFDB7AA-71DA-4FA4-A121-11DE654802DB}" type="presParOf" srcId="{0EA78AB8-654F-459A-A66A-6FEAF93B9229}" destId="{925547E5-1ECC-4ACB-86D4-DD73734002D7}" srcOrd="3" destOrd="0" presId="urn:microsoft.com/office/officeart/2005/8/layout/default"/>
    <dgm:cxn modelId="{06950F09-1E34-47A8-BAA0-058D234E80FB}" type="presParOf" srcId="{0EA78AB8-654F-459A-A66A-6FEAF93B9229}" destId="{A9BBFE34-F498-42E6-83D7-F516D0DA2A8C}" srcOrd="4" destOrd="0" presId="urn:microsoft.com/office/officeart/2005/8/layout/default"/>
    <dgm:cxn modelId="{1A7EF6E8-42B6-444F-8B69-AB381C443594}" type="presParOf" srcId="{0EA78AB8-654F-459A-A66A-6FEAF93B9229}" destId="{0FF9998A-C236-4A2D-8C85-5DE93165C583}" srcOrd="5" destOrd="0" presId="urn:microsoft.com/office/officeart/2005/8/layout/default"/>
    <dgm:cxn modelId="{11E286C6-18FC-41DC-9647-6B01ED5F89CA}" type="presParOf" srcId="{0EA78AB8-654F-459A-A66A-6FEAF93B9229}" destId="{29B6ACE6-1C9C-4EC6-A3EB-5557AEF7E66E}" srcOrd="6" destOrd="0" presId="urn:microsoft.com/office/officeart/2005/8/layout/default"/>
    <dgm:cxn modelId="{AA21805B-12CF-4260-91A1-9D3CA9DF8BE0}" type="presParOf" srcId="{0EA78AB8-654F-459A-A66A-6FEAF93B9229}" destId="{6C5612A6-90DD-4C4E-B8A0-F5CEF1FF29EA}" srcOrd="7" destOrd="0" presId="urn:microsoft.com/office/officeart/2005/8/layout/default"/>
    <dgm:cxn modelId="{3C6F12DD-03FA-43EA-BB03-6C356DDF977C}" type="presParOf" srcId="{0EA78AB8-654F-459A-A66A-6FEAF93B9229}" destId="{9519A7DA-FAB2-401A-95BD-2A84B167539B}" srcOrd="8" destOrd="0" presId="urn:microsoft.com/office/officeart/2005/8/layout/default"/>
    <dgm:cxn modelId="{355F83A9-A9A1-4093-94B2-B509F51FF5D9}" type="presParOf" srcId="{0EA78AB8-654F-459A-A66A-6FEAF93B9229}" destId="{E5997CD7-3101-4AA3-BE02-5FF34DC9C9F0}" srcOrd="9" destOrd="0" presId="urn:microsoft.com/office/officeart/2005/8/layout/default"/>
    <dgm:cxn modelId="{71DADA17-2623-4DBB-84ED-78F7FB41C3E6}" type="presParOf" srcId="{0EA78AB8-654F-459A-A66A-6FEAF93B9229}" destId="{20CABFC2-A2DC-434C-81E0-0F83AD8C5837}" srcOrd="10" destOrd="0" presId="urn:microsoft.com/office/officeart/2005/8/layout/default"/>
    <dgm:cxn modelId="{C7D1CCEB-D12A-4ABE-AFB7-7A15467C42EA}" type="presParOf" srcId="{0EA78AB8-654F-459A-A66A-6FEAF93B9229}" destId="{BBD69084-AA79-445D-BA8E-512AEB1008D7}" srcOrd="11" destOrd="0" presId="urn:microsoft.com/office/officeart/2005/8/layout/default"/>
    <dgm:cxn modelId="{15114948-86DF-42E4-BBA4-6E5F5FC39D4E}" type="presParOf" srcId="{0EA78AB8-654F-459A-A66A-6FEAF93B9229}" destId="{6D059C69-9924-44A5-A6B0-A719C760F0E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7BCCF-E7C8-4FE0-9614-34EDBEFAE365}">
      <dsp:nvSpPr>
        <dsp:cNvPr id="0" name=""/>
        <dsp:cNvSpPr/>
      </dsp:nvSpPr>
      <dsp:spPr>
        <a:xfrm>
          <a:off x="2518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Отказ от вредных привычек</a:t>
          </a:r>
          <a:endParaRPr lang="ru-RU" sz="2300" i="1" kern="1200" dirty="0"/>
        </a:p>
      </dsp:txBody>
      <dsp:txXfrm>
        <a:off x="2518" y="642037"/>
        <a:ext cx="1997970" cy="1198782"/>
      </dsp:txXfrm>
    </dsp:sp>
    <dsp:sp modelId="{98D72439-76E3-415B-80A1-7DD52927C5E4}">
      <dsp:nvSpPr>
        <dsp:cNvPr id="0" name=""/>
        <dsp:cNvSpPr/>
      </dsp:nvSpPr>
      <dsp:spPr>
        <a:xfrm>
          <a:off x="2200286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Закаливание </a:t>
          </a:r>
          <a:endParaRPr lang="ru-RU" sz="2300" i="1" kern="1200" dirty="0"/>
        </a:p>
      </dsp:txBody>
      <dsp:txXfrm>
        <a:off x="2200286" y="642037"/>
        <a:ext cx="1997970" cy="1198782"/>
      </dsp:txXfrm>
    </dsp:sp>
    <dsp:sp modelId="{A9BBFE34-F498-42E6-83D7-F516D0DA2A8C}">
      <dsp:nvSpPr>
        <dsp:cNvPr id="0" name=""/>
        <dsp:cNvSpPr/>
      </dsp:nvSpPr>
      <dsp:spPr>
        <a:xfrm>
          <a:off x="4398054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Движение </a:t>
          </a:r>
          <a:endParaRPr lang="ru-RU" sz="2300" i="1" kern="1200" dirty="0"/>
        </a:p>
      </dsp:txBody>
      <dsp:txXfrm>
        <a:off x="4398054" y="642037"/>
        <a:ext cx="1997970" cy="1198782"/>
      </dsp:txXfrm>
    </dsp:sp>
    <dsp:sp modelId="{29B6ACE6-1C9C-4EC6-A3EB-5557AEF7E66E}">
      <dsp:nvSpPr>
        <dsp:cNvPr id="0" name=""/>
        <dsp:cNvSpPr/>
      </dsp:nvSpPr>
      <dsp:spPr>
        <a:xfrm>
          <a:off x="6595822" y="64203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Режим дня</a:t>
          </a:r>
          <a:endParaRPr lang="ru-RU" sz="2300" i="1" kern="1200" dirty="0"/>
        </a:p>
      </dsp:txBody>
      <dsp:txXfrm>
        <a:off x="6595822" y="642037"/>
        <a:ext cx="1997970" cy="1198782"/>
      </dsp:txXfrm>
    </dsp:sp>
    <dsp:sp modelId="{9519A7DA-FAB2-401A-95BD-2A84B167539B}">
      <dsp:nvSpPr>
        <dsp:cNvPr id="0" name=""/>
        <dsp:cNvSpPr/>
      </dsp:nvSpPr>
      <dsp:spPr>
        <a:xfrm>
          <a:off x="1101402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Правильное питание</a:t>
          </a:r>
          <a:endParaRPr lang="ru-RU" sz="2300" i="1" kern="1200" dirty="0"/>
        </a:p>
      </dsp:txBody>
      <dsp:txXfrm>
        <a:off x="1101402" y="2040617"/>
        <a:ext cx="1997970" cy="1198782"/>
      </dsp:txXfrm>
    </dsp:sp>
    <dsp:sp modelId="{20CABFC2-A2DC-434C-81E0-0F83AD8C5837}">
      <dsp:nvSpPr>
        <dsp:cNvPr id="0" name=""/>
        <dsp:cNvSpPr/>
      </dsp:nvSpPr>
      <dsp:spPr>
        <a:xfrm>
          <a:off x="3299170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Правила гигиены </a:t>
          </a:r>
          <a:endParaRPr lang="ru-RU" sz="2300" i="1" kern="1200" dirty="0"/>
        </a:p>
      </dsp:txBody>
      <dsp:txXfrm>
        <a:off x="3299170" y="2040617"/>
        <a:ext cx="1997970" cy="1198782"/>
      </dsp:txXfrm>
    </dsp:sp>
    <dsp:sp modelId="{6D059C69-9924-44A5-A6B0-A719C760F0EE}">
      <dsp:nvSpPr>
        <dsp:cNvPr id="0" name=""/>
        <dsp:cNvSpPr/>
      </dsp:nvSpPr>
      <dsp:spPr>
        <a:xfrm>
          <a:off x="5496938" y="2040617"/>
          <a:ext cx="1997970" cy="1198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Хорошее настроение </a:t>
          </a:r>
          <a:endParaRPr lang="ru-RU" sz="2300" i="1" kern="1200" dirty="0"/>
        </a:p>
      </dsp:txBody>
      <dsp:txXfrm>
        <a:off x="5496938" y="2040617"/>
        <a:ext cx="1997970" cy="1198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20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6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914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52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05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049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529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4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8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6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7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6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30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32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9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8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24560-AFCA-47DB-A017-4F841374A840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428520-4123-4B77-B3C0-F134C1D9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991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Секреты здорового питания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7в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1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Здоровый образ жизни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51883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78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981" y="375139"/>
            <a:ext cx="8596668" cy="5439508"/>
          </a:xfrm>
        </p:spPr>
        <p:txBody>
          <a:bodyPr/>
          <a:lstStyle/>
          <a:p>
            <a:r>
              <a:rPr lang="ru-RU" dirty="0" smtClean="0"/>
              <a:t>Секрет первый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«Умеренность»!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chemeClr val="tx1"/>
                </a:solidFill>
              </a:rPr>
              <a:t>Переедание приводит 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     к ожирению!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25" y="3259016"/>
            <a:ext cx="6096000" cy="3429000"/>
          </a:xfrm>
        </p:spPr>
      </p:pic>
    </p:spTree>
    <p:extLst>
      <p:ext uri="{BB962C8B-B14F-4D97-AF65-F5344CB8AC3E}">
        <p14:creationId xmlns:p14="http://schemas.microsoft.com/office/powerpoint/2010/main" val="26583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Секрет второй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«Своевременность»!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</a:t>
            </a:r>
            <a:r>
              <a:rPr lang="ru-RU" sz="2800" dirty="0" smtClean="0"/>
              <a:t>Режим питания 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5139" y="2731477"/>
            <a:ext cx="2696308" cy="6682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Завтрак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23293" y="3532554"/>
            <a:ext cx="2696308" cy="6682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Обед</a:t>
            </a:r>
            <a:endParaRPr lang="ru-RU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65939" y="4333631"/>
            <a:ext cx="2696308" cy="6682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Полдник </a:t>
            </a:r>
            <a:endParaRPr lang="ru-RU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14093" y="5150705"/>
            <a:ext cx="2696308" cy="6682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Ужин</a:t>
            </a:r>
            <a:endParaRPr lang="ru-RU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98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Секрет третий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«Разнообразие»!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Пирамида питания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078" y="2676403"/>
            <a:ext cx="5546468" cy="3881437"/>
          </a:xfrm>
        </p:spPr>
      </p:pic>
    </p:spTree>
    <p:extLst>
      <p:ext uri="{BB962C8B-B14F-4D97-AF65-F5344CB8AC3E}">
        <p14:creationId xmlns:p14="http://schemas.microsoft.com/office/powerpoint/2010/main" val="11185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Секрет четвёртый</a:t>
            </a:r>
            <a:br>
              <a:rPr lang="ru-RU" dirty="0" smtClean="0"/>
            </a:br>
            <a:r>
              <a:rPr lang="ru-RU" dirty="0" smtClean="0"/>
              <a:t>«Употребляй в пищу больше овощей и фруктов! 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10059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ещё обязательно нужно: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Мыть руки перед едой</a:t>
            </a:r>
          </a:p>
          <a:p>
            <a:r>
              <a:rPr lang="ru-RU" dirty="0" smtClean="0"/>
              <a:t>Тщательно пережёвывать пищу</a:t>
            </a:r>
          </a:p>
          <a:p>
            <a:r>
              <a:rPr lang="ru-RU" dirty="0" smtClean="0"/>
              <a:t>Не есть, позднее, чем за 2 часа до сна</a:t>
            </a:r>
          </a:p>
          <a:p>
            <a:r>
              <a:rPr lang="ru-RU" dirty="0" smtClean="0"/>
              <a:t>Не болтать во время еды</a:t>
            </a:r>
          </a:p>
          <a:p>
            <a:r>
              <a:rPr lang="ru-RU" dirty="0" smtClean="0"/>
              <a:t>Есть простую, свежеприготовленную пищу, которая легко усваивается и соответствует потребностям организма</a:t>
            </a:r>
          </a:p>
          <a:p>
            <a:r>
              <a:rPr lang="ru-RU" dirty="0" smtClean="0"/>
              <a:t>Не увлекаться сладким, солёным, кислым, острым </a:t>
            </a:r>
            <a:endParaRPr lang="ru-RU" dirty="0" smtClean="0"/>
          </a:p>
          <a:p>
            <a:r>
              <a:rPr lang="ru-RU" smtClean="0"/>
              <a:t>Соблюдать питьевой режим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05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ороздки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92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Секреты здорового питания</vt:lpstr>
      <vt:lpstr>Здоровый образ жизни</vt:lpstr>
      <vt:lpstr>Секрет первый              «Умеренность»!  Переедание приводит              к ожирению!</vt:lpstr>
      <vt:lpstr>Секрет второй            «Своевременность»!</vt:lpstr>
      <vt:lpstr>Секрет третий               «Разнообразие»!  Пирамида питания</vt:lpstr>
      <vt:lpstr>Секрет четвёртый «Употребляй в пищу больше овощей и фруктов! »</vt:lpstr>
      <vt:lpstr>А ещё обязательно нужно: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Секреты здорового питания</dc:title>
  <dc:creator>Pentium</dc:creator>
  <cp:lastModifiedBy>Pentium</cp:lastModifiedBy>
  <cp:revision>7</cp:revision>
  <dcterms:created xsi:type="dcterms:W3CDTF">2025-02-16T15:41:24Z</dcterms:created>
  <dcterms:modified xsi:type="dcterms:W3CDTF">2025-02-16T18:43:54Z</dcterms:modified>
</cp:coreProperties>
</file>