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5555EC-4339-4E17-AB1A-7429284DDCDC}">
          <p14:sldIdLst>
            <p14:sldId id="256"/>
            <p14:sldId id="259"/>
            <p14:sldId id="257"/>
            <p14:sldId id="264"/>
            <p14:sldId id="260"/>
          </p14:sldIdLst>
        </p14:section>
        <p14:section name="Раздел без заголовка" id="{8ED9037E-A343-453F-BB95-1BFEB130E528}">
          <p14:sldIdLst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5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F6AC-5ED4-4105-AAAF-C0FC7F35BB4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DB9EE-F973-46EB-9A16-6CB5B471E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F363A-87AE-4FE7-B0BF-B95A835F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1B612B-0BB7-4885-B3EC-A1641DB19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E5E40-3D04-439E-8750-750780D0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A4571-8E8A-474C-921E-EF6156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8809E-C5BD-48BB-BF85-A5454C93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9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2B970-F306-4810-BB21-7F2BC62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6731A3-F1C9-4428-84CD-397515C45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D008-A390-4C00-BD05-08BD2699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C3293-704D-49B1-8C94-7FBE6C19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0E460-8353-4DF4-9746-A74D0C87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1C9409-4365-44DD-B018-EEB7FB0D5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6AD7D-D865-4EC8-B36C-84A32FA34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A63F9-30BE-4DAE-B132-F9B07789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76676-88FA-4502-B808-BCD0059D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C0B21-500E-4C17-AD08-37685A51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4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06ECF-A894-4F5C-9C61-4F36AC62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6AC88-9764-4C9D-9692-B322B54B9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DDCDC-2579-4201-809E-DCF47762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3E6B7-BAF3-4D02-B1ED-1E905386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16F40-C915-468F-ACEE-3E7F88CD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4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32AE2-9F69-4B74-98AF-D659055F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07A30-E4B3-4673-A388-B791AA29D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0592A-7A9F-43B9-8C6A-100E802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4311B-AD4C-459D-9D20-F4311A10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ED234-703C-40DB-954E-726E6273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7A53C-16C1-4BC0-95D7-CABA909C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785D3-28E5-45A4-983D-F5080939D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9C505-F77B-447F-BED9-20FE353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8C7788-F2EA-4694-B5F3-756E3FF4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02028-5152-4D25-8184-16C25314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BA12E6-F9F2-4183-B6CD-65765589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1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9D295-D067-40C1-A79A-C24074D8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3C2600-78F5-47C2-BD46-B28127C1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3C302A-848D-4FEE-A919-AB385973D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71F532-672F-498F-9E12-656CB0B3B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31CA-2E7E-4EA3-8E14-02B6C09FD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DF5EF-FA96-4904-AAE9-3551B5A7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048CB9-075F-4B7D-9970-E14FD718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BC801C-547E-45CB-A0CE-D9FC1A8A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7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5A1F-ACC7-48B9-B3BB-235671A2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E9701F-699B-4F3D-999D-CFF84D6C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D1737C-B9EE-4EC4-975A-CFD401DB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AFB378-A3A2-42AA-93B1-BF183D43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1A009-C775-41BD-8AE2-2BF2291F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D64FB5-8455-4588-886B-D5A43A87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EFB07B-8C33-4D2D-9227-299B2C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0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A427-D440-457A-89BA-1D396B43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70379-6210-4906-BDEA-6F1CD2B3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E3B85A-F389-44CE-9D9B-A79FB862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DAEB1F-68D2-40F4-80DE-28D65BD7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B05E8-CC3D-4985-B3B8-5B312976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CBF57-DE32-4049-80CE-A45FC4A9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0D007-52F5-4F86-8DFD-DA7AB3F5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9E1568-F78A-4537-86DD-AB6893A06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C5FBE1-2123-4C5E-81CA-C0DAC01C5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ACB6F-97E8-43E3-9939-50D878CA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56561F-8704-41B2-BA2F-25EA3DC7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C914F3-521D-4C48-97A4-C85E6F29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9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93826-72A4-4F4F-8183-730798F5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B37DD-B105-40DC-AEF8-C11DD25D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D4ED3-F37A-4083-BF38-7F2D7DAD6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0684-28DC-4D3B-9DEA-6CF43792E7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76D71-4E75-4060-957A-0E0DE1E30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C4B03-7AD9-483E-921E-B85B17F4B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3225-8F11-4D7B-8B9A-592ABB63D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5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69B8A-70F5-4FD6-8DB3-C3716053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543051"/>
            <a:ext cx="6105194" cy="1952624"/>
          </a:xfrm>
        </p:spPr>
        <p:txBody>
          <a:bodyPr>
            <a:normAutofit/>
          </a:bodyPr>
          <a:lstStyle/>
          <a:p>
            <a:r>
              <a:rPr lang="ru-RU" sz="5200" dirty="0">
                <a:solidFill>
                  <a:schemeClr val="tx2"/>
                </a:solidFill>
              </a:rPr>
              <a:t>Секреты здорового питания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8FCC37-F8CC-4E50-8546-59CA5B089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ru-RU" sz="1500">
                <a:solidFill>
                  <a:schemeClr val="tx2"/>
                </a:solidFill>
              </a:rPr>
              <a:t>От ученика 5 г класса</a:t>
            </a:r>
          </a:p>
          <a:p>
            <a:r>
              <a:rPr lang="ru-RU" sz="1500">
                <a:solidFill>
                  <a:schemeClr val="tx2"/>
                </a:solidFill>
              </a:rPr>
              <a:t>Казарцева Игоря</a:t>
            </a:r>
          </a:p>
        </p:txBody>
      </p:sp>
    </p:spTree>
    <p:extLst>
      <p:ext uri="{BB962C8B-B14F-4D97-AF65-F5344CB8AC3E}">
        <p14:creationId xmlns:p14="http://schemas.microsoft.com/office/powerpoint/2010/main" val="271660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0441B-8A9E-49A9-96CC-366695EF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i="1">
                <a:solidFill>
                  <a:srgbClr val="FFFFFF"/>
                </a:solidFill>
              </a:rPr>
              <a:t>Несколько  главных секретов как </a:t>
            </a:r>
            <a:r>
              <a:rPr lang="ru-RU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следить за собой!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725A1-9F87-4182-80ED-9EC32290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i="1" dirty="0"/>
              <a:t>1.Делать по утрам зарядку!</a:t>
            </a:r>
          </a:p>
          <a:p>
            <a:r>
              <a:rPr lang="ru-RU" i="1" dirty="0"/>
              <a:t>2.Заниматься спортом.</a:t>
            </a:r>
          </a:p>
          <a:p>
            <a:r>
              <a:rPr lang="ru-RU" i="1" dirty="0"/>
              <a:t>3.Регулярно проверятся у врача.</a:t>
            </a:r>
          </a:p>
        </p:txBody>
      </p:sp>
    </p:spTree>
    <p:extLst>
      <p:ext uri="{BB962C8B-B14F-4D97-AF65-F5344CB8AC3E}">
        <p14:creationId xmlns:p14="http://schemas.microsoft.com/office/powerpoint/2010/main" val="418794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94F0D-AEAA-4693-8102-6B2AAB70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1. </a:t>
            </a:r>
            <a:r>
              <a:rPr lang="ru-RU" sz="5400" i="1"/>
              <a:t>секрет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925C6-EF07-4109-8048-E6EB41F6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b="1" i="0">
                <a:effectLst/>
                <a:latin typeface="YS Text"/>
              </a:rPr>
              <a:t>Питаться разнообразно</a:t>
            </a:r>
            <a:r>
              <a:rPr lang="ru-RU" sz="2200" b="0" i="0">
                <a:effectLst/>
                <a:latin typeface="YS Text"/>
              </a:rPr>
              <a:t>. Это поможет получить полный спектр макро- и микроэлементов, необходимых организму.</a:t>
            </a:r>
            <a:endParaRPr lang="ru-RU" sz="220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030868B-FAEF-447D-86D2-8963B6E5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r="1185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949B8-BD04-4511-86BE-53FE979F9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2</a:t>
            </a:r>
            <a:r>
              <a:rPr lang="ru-RU" sz="6600"/>
              <a:t>.Секрет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7235E-3930-4BAD-B6D7-FE67B512E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Пить много чистой воды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1AACAE6-8C94-4095-B58A-F35F08BB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" r="1" b="2082"/>
          <a:stretch/>
        </p:blipFill>
        <p:spPr bwMode="auto"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A1812-6CD2-4502-8396-A5ACDC57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i="1"/>
              <a:t>3.Секрет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D9244-DB78-426F-8538-5D2A7A87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b="1" i="0">
                <a:effectLst/>
                <a:latin typeface="YS Text"/>
              </a:rPr>
              <a:t>Получать витамины и другие полезные вещества из еды, а не БАДов</a:t>
            </a:r>
            <a:r>
              <a:rPr lang="ru-RU" sz="2200" b="0" i="0">
                <a:effectLst/>
                <a:latin typeface="YS Text"/>
              </a:rPr>
              <a:t>. Сбалансированный рацион способен покрывать потребности организма в питательных веществах.</a:t>
            </a:r>
          </a:p>
          <a:p>
            <a:endParaRPr lang="ru-RU" sz="220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86A9E64-1455-46A4-9F2B-571683C24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r="1648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5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E2863-A226-45A7-A3D4-47413810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i="1"/>
              <a:t>4</a:t>
            </a:r>
            <a:r>
              <a:rPr lang="ru-RU" sz="5400" i="1"/>
              <a:t>.Секрет</a:t>
            </a:r>
          </a:p>
        </p:txBody>
      </p:sp>
      <p:sp>
        <p:nvSpPr>
          <p:cNvPr id="41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791D7-D4FA-40E7-976C-EC0065A1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b="1"/>
              <a:t>Стараться не есть вредной еды </a:t>
            </a:r>
            <a:r>
              <a:rPr lang="ru-RU" sz="2200" i="1"/>
              <a:t>по типу фастфуда</a:t>
            </a:r>
            <a:r>
              <a:rPr lang="en-US" sz="2200" i="1"/>
              <a:t>,</a:t>
            </a:r>
            <a:r>
              <a:rPr lang="ru-RU" sz="2200" i="1"/>
              <a:t>чипсов и сухариков.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7994A10B-0CF1-4B22-BECB-19D912D4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2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15BC5-74C8-4F8B-96F0-B495090B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 i="1"/>
              <a:t>5.Секрет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0EDA9-7874-476F-AB44-C05A74CE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u-RU" sz="2200"/>
              <a:t>НЕ употреблять алкоголь и табак!!!</a:t>
            </a:r>
          </a:p>
          <a:p>
            <a:r>
              <a:rPr lang="ru-RU" sz="2200" b="0" i="0">
                <a:effectLst/>
                <a:latin typeface="Roboto"/>
              </a:rPr>
              <a:t>Алкоголь в любом количестве – это вред здоровью.</a:t>
            </a:r>
          </a:p>
          <a:p>
            <a:endParaRPr lang="ru-RU" sz="22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6CFED-14F7-403E-A072-5EC6EF93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77181"/>
            <a:ext cx="6903720" cy="35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0649117-4734-446E-A6CE-D18377A8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6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77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YS Text</vt:lpstr>
      <vt:lpstr>Тема Office</vt:lpstr>
      <vt:lpstr>Секреты здорового питания</vt:lpstr>
      <vt:lpstr>Несколько  главных секретов как следить за собой!</vt:lpstr>
      <vt:lpstr>1. секрет</vt:lpstr>
      <vt:lpstr>2.Секрет</vt:lpstr>
      <vt:lpstr>3.Секрет</vt:lpstr>
      <vt:lpstr>4.Секрет</vt:lpstr>
      <vt:lpstr>5.Секрет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здорового питания</dc:title>
  <dc:creator>PC</dc:creator>
  <cp:lastModifiedBy>PC</cp:lastModifiedBy>
  <cp:revision>2</cp:revision>
  <dcterms:created xsi:type="dcterms:W3CDTF">2025-02-13T16:30:29Z</dcterms:created>
  <dcterms:modified xsi:type="dcterms:W3CDTF">2025-02-13T16:35:55Z</dcterms:modified>
</cp:coreProperties>
</file>