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0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0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4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34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4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5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1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3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5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0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934F-0D2B-46C2-9F98-A2E6D1111D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989D6C-92D1-43C7-A112-3354C255A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5137" y="5623343"/>
            <a:ext cx="6978315" cy="9860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ученик 5В класса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 Матвей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4" y="577516"/>
            <a:ext cx="8839200" cy="50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wipe/>
      </p:transition>
    </mc:Choice>
    <mc:Fallback xmlns="">
      <p:transition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14" y="3320717"/>
            <a:ext cx="9336505" cy="353728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- это такое питание, которое обеспечивает рост, оптимальное развитие, полноценную жизнедеятельность, способствует укреплению здоровья и профилактике неинфекционных заболеваний (НИЗ), включая диабет, болезни сердца, инсульт и рак.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6" y="160421"/>
            <a:ext cx="5855368" cy="3304034"/>
          </a:xfrm>
        </p:spPr>
      </p:pic>
    </p:spTree>
    <p:extLst>
      <p:ext uri="{BB962C8B-B14F-4D97-AF65-F5344CB8AC3E}">
        <p14:creationId xmlns:p14="http://schemas.microsoft.com/office/powerpoint/2010/main" val="22768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split orient="vert"/>
      </p:transition>
    </mc:Choice>
    <mc:Fallback xmlns="">
      <p:transition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7" y="320842"/>
            <a:ext cx="8356271" cy="62590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51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>
        <p:pull/>
      </p:transition>
    </mc:Choice>
    <mc:Fallback xmlns="">
      <p:transition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90" y="4523873"/>
            <a:ext cx="9079832" cy="23341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составляющие основание пирамиды, должны употребляться в пищу как можно чаще, в то время, как находящиеся на вершине пирамиды продукты следует избегать или употреблять в ограниченных количествах.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1" y="0"/>
            <a:ext cx="6464969" cy="4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25000">
        <p15:prstTrans prst="peelOff"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936" y="-144575"/>
            <a:ext cx="10486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или поздно большинство из нас начинает осознавать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здорового образа жизни.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213" y="856357"/>
            <a:ext cx="109875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начать: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Меняйте пищевые предпочтения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Увеличьте уровень физической активности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Откажитесь от пагубных привычек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4. Контролируйте порции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5. Готовьте правильно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6. Больше свежих овощей и фруктов в рационе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7. Не расстраивайтесь по мелочам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8. Находите время на отдых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миф: наше здоровье действительно зависит от того, что мы едим, насколько активный образ жизни ведем, о чем думаем...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59" y="0"/>
            <a:ext cx="10375678" cy="6858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	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качеству питания обеспечивает жизнедеятельность каждого органа: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мозг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выполняет функции благодаря орехам в рационе;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глаза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 свои возможности при регулярном употреблении моркови;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кости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укрепляются благодаря блюдам из сельдерея;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желудок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функционирует благодаря имбирю;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сердце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здоровье, если получает вещества из томатов;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кровь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защищена от образования холестерина и сгустков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дозами красного вина;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поджелудочная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железа не повреждается и сохраняет здоровье благодаря присутствию батата в блюдах.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из перечисленных пунктов можно уверенно добавлять рыбий жир — уникальный источник необходимых организму веществ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681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50000">
        <p15:prstTrans prst="drape"/>
      </p:transition>
    </mc:Choice>
    <mc:Fallback xmlns="">
      <p:transition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87" y="1"/>
            <a:ext cx="8596668" cy="271111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	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ключевую роль в поддержании здоровья и нормального функционирования организма человека. Они участвуют в различных биохимических процессах, обеспечивая жизненно важные функции, такие как обмен веществ, иммунная защита и регенерация клеток.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В1, В2, В6, В12, РР, С, А, D, Е, К, (витамины обозначаются буквами латинского алфавита), фолиевая кислота, пантотеновая кислота, биотин и другие.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" y="4065672"/>
            <a:ext cx="8853237" cy="30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00">
        <p:blinds dir="vert"/>
      </p:transition>
    </mc:Choice>
    <mc:Fallback xmlns="">
      <p:transition advTm="3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8" y="144378"/>
            <a:ext cx="8915845" cy="16202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– это не краткосрочные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ограничительные изменения в рационе, а часть здорового образа жизни!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8" y="1764632"/>
            <a:ext cx="7633675" cy="48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wheel spokes="1"/>
      </p:transition>
    </mc:Choice>
    <mc:Fallback xmlns="">
      <p:transition advTm="1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222" y="5419559"/>
            <a:ext cx="8596668" cy="868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внимание!!!! 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45" b="92648" l="6867" r="92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891" y="0"/>
            <a:ext cx="9143999" cy="55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25000">
        <p15:prstTrans prst="airplane"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407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 Здоровое питание - это такое питание, которое обеспечивает рост, оптимальное развитие, полноценную жизнедеятельность, способствует укреплению здоровья и профилактике неинфекционных заболеваний (НИЗ), включая диабет, болезни сердца, инсульт и рак.</vt:lpstr>
      <vt:lpstr>Презентация PowerPoint</vt:lpstr>
      <vt:lpstr> Продукты, составляющие основание пирамиды, должны употребляться в пищу как можно чаще, в то время, как находящиеся на вершине пирамиды продукты следует избегать или употреблять в ограниченных количествах.</vt:lpstr>
      <vt:lpstr>Презентация PowerPoint</vt:lpstr>
      <vt:lpstr> Правильный подход к качеству питания обеспечивает жизнедеятельность каждого органа:   * мозг лучше выполняет функции благодаря орехам в рационе;  * глаза сохраняют свои возможности при регулярном употреблении моркови;  * кости укрепляются благодаря блюдам из сельдерея;  * желудок отлично функционирует благодаря имбирю;  * сердце сохраняет здоровье, если получает вещества из томатов;  * кровь защищена от образования холестерина и сгустков маленькими дозами красного вина;  * поджелудочная железа не повреждается и сохраняет здоровье благодаря присутствию батата в блюдах.  К каждому из перечисленных пунктов можно уверенно добавлять рыбий жир — уникальный источник необходимых организму веществ. </vt:lpstr>
      <vt:lpstr> Витамины играют ключевую роль в поддержании здоровья и нормального функционирования организма человека. Они участвуют в различных биохимических процессах, обеспечивая жизненно важные функции, такие как обмен веществ, иммунная защита и регенерация клеток.  Основные из них: В1, В2, В6, В12, РР, С, А, D, Е, К, (витамины обозначаются буквами латинского алфавита), фолиевая кислота, пантотеновая кислота, биотин и другие.</vt:lpstr>
      <vt:lpstr> Здоровое питание – это не краткосрочные ограничительные изменения в рационе, а часть здорового образа жизни!</vt:lpstr>
      <vt:lpstr>Спасибо за внимание!!!!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Каб 7</cp:lastModifiedBy>
  <cp:revision>13</cp:revision>
  <dcterms:created xsi:type="dcterms:W3CDTF">2025-02-12T17:11:33Z</dcterms:created>
  <dcterms:modified xsi:type="dcterms:W3CDTF">2025-02-13T05:16:26Z</dcterms:modified>
</cp:coreProperties>
</file>