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6" r:id="rId2"/>
    <p:sldId id="257" r:id="rId3"/>
    <p:sldId id="265" r:id="rId4"/>
    <p:sldId id="270" r:id="rId5"/>
    <p:sldId id="269" r:id="rId6"/>
    <p:sldId id="271" r:id="rId7"/>
    <p:sldId id="260" r:id="rId8"/>
    <p:sldId id="272" r:id="rId9"/>
    <p:sldId id="262" r:id="rId10"/>
    <p:sldId id="27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8" d="100"/>
          <a:sy n="88" d="100"/>
        </p:scale>
        <p:origin x="878" y="-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AF572B-1776-4C62-ABA6-11249F8DE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274" y="495894"/>
            <a:ext cx="7805821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39A5479-32F7-40D5-AEAA-86AD2F2CF3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8548" y="2531662"/>
            <a:ext cx="5633452" cy="4345805"/>
          </a:xfrm>
          <a:prstGeom prst="rect">
            <a:avLst/>
          </a:prstGeom>
        </p:spPr>
      </p:pic>
      <p:sp>
        <p:nvSpPr>
          <p:cNvPr id="9" name="Блок-схема: подготовка 8">
            <a:extLst>
              <a:ext uri="{FF2B5EF4-FFF2-40B4-BE49-F238E27FC236}">
                <a16:creationId xmlns:a16="http://schemas.microsoft.com/office/drawing/2014/main" id="{E3C34BD0-1739-4B50-B134-8638CC270C9A}"/>
              </a:ext>
            </a:extLst>
          </p:cNvPr>
          <p:cNvSpPr/>
          <p:nvPr/>
        </p:nvSpPr>
        <p:spPr>
          <a:xfrm rot="2913810">
            <a:off x="-527302" y="4390960"/>
            <a:ext cx="4256654" cy="3746927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86" h="10645">
                <a:moveTo>
                  <a:pt x="52" y="5542"/>
                </a:moveTo>
                <a:cubicBezTo>
                  <a:pt x="395" y="3852"/>
                  <a:pt x="2820" y="1227"/>
                  <a:pt x="4241" y="395"/>
                </a:cubicBezTo>
                <a:cubicBezTo>
                  <a:pt x="5661" y="-437"/>
                  <a:pt x="7617" y="259"/>
                  <a:pt x="8577" y="548"/>
                </a:cubicBezTo>
                <a:cubicBezTo>
                  <a:pt x="9537" y="837"/>
                  <a:pt x="10362" y="814"/>
                  <a:pt x="10000" y="2128"/>
                </a:cubicBezTo>
                <a:cubicBezTo>
                  <a:pt x="9638" y="3442"/>
                  <a:pt x="7704" y="7032"/>
                  <a:pt x="6402" y="8433"/>
                </a:cubicBezTo>
                <a:cubicBezTo>
                  <a:pt x="5100" y="9834"/>
                  <a:pt x="3241" y="11018"/>
                  <a:pt x="2183" y="10536"/>
                </a:cubicBezTo>
                <a:cubicBezTo>
                  <a:pt x="1125" y="10054"/>
                  <a:pt x="-291" y="7232"/>
                  <a:pt x="52" y="5542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подготовка 8">
            <a:extLst>
              <a:ext uri="{FF2B5EF4-FFF2-40B4-BE49-F238E27FC236}">
                <a16:creationId xmlns:a16="http://schemas.microsoft.com/office/drawing/2014/main" id="{236813F1-B720-46AD-9B75-B1051773447F}"/>
              </a:ext>
            </a:extLst>
          </p:cNvPr>
          <p:cNvSpPr/>
          <p:nvPr/>
        </p:nvSpPr>
        <p:spPr>
          <a:xfrm rot="2913810">
            <a:off x="124171" y="-771090"/>
            <a:ext cx="2171177" cy="2533966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  <a:gd name="connsiteX0" fmla="*/ 52 w 8994"/>
              <a:gd name="connsiteY0" fmla="*/ 5623 h 10710"/>
              <a:gd name="connsiteX1" fmla="*/ 4241 w 8994"/>
              <a:gd name="connsiteY1" fmla="*/ 476 h 10710"/>
              <a:gd name="connsiteX2" fmla="*/ 8577 w 8994"/>
              <a:gd name="connsiteY2" fmla="*/ 629 h 10710"/>
              <a:gd name="connsiteX3" fmla="*/ 8577 w 8994"/>
              <a:gd name="connsiteY3" fmla="*/ 4037 h 10710"/>
              <a:gd name="connsiteX4" fmla="*/ 6402 w 8994"/>
              <a:gd name="connsiteY4" fmla="*/ 8514 h 10710"/>
              <a:gd name="connsiteX5" fmla="*/ 2183 w 8994"/>
              <a:gd name="connsiteY5" fmla="*/ 10617 h 10710"/>
              <a:gd name="connsiteX6" fmla="*/ 52 w 8994"/>
              <a:gd name="connsiteY6" fmla="*/ 5623 h 10710"/>
              <a:gd name="connsiteX0" fmla="*/ 58 w 9593"/>
              <a:gd name="connsiteY0" fmla="*/ 5243 h 9993"/>
              <a:gd name="connsiteX1" fmla="*/ 4715 w 9593"/>
              <a:gd name="connsiteY1" fmla="*/ 437 h 9993"/>
              <a:gd name="connsiteX2" fmla="*/ 8488 w 9593"/>
              <a:gd name="connsiteY2" fmla="*/ 600 h 9993"/>
              <a:gd name="connsiteX3" fmla="*/ 9536 w 9593"/>
              <a:gd name="connsiteY3" fmla="*/ 3762 h 9993"/>
              <a:gd name="connsiteX4" fmla="*/ 7118 w 9593"/>
              <a:gd name="connsiteY4" fmla="*/ 7943 h 9993"/>
              <a:gd name="connsiteX5" fmla="*/ 2427 w 9593"/>
              <a:gd name="connsiteY5" fmla="*/ 9906 h 9993"/>
              <a:gd name="connsiteX6" fmla="*/ 58 w 9593"/>
              <a:gd name="connsiteY6" fmla="*/ 5243 h 9993"/>
              <a:gd name="connsiteX0" fmla="*/ 99 w 10039"/>
              <a:gd name="connsiteY0" fmla="*/ 5247 h 11325"/>
              <a:gd name="connsiteX1" fmla="*/ 4954 w 10039"/>
              <a:gd name="connsiteY1" fmla="*/ 437 h 11325"/>
              <a:gd name="connsiteX2" fmla="*/ 8887 w 10039"/>
              <a:gd name="connsiteY2" fmla="*/ 600 h 11325"/>
              <a:gd name="connsiteX3" fmla="*/ 9980 w 10039"/>
              <a:gd name="connsiteY3" fmla="*/ 3765 h 11325"/>
              <a:gd name="connsiteX4" fmla="*/ 7459 w 10039"/>
              <a:gd name="connsiteY4" fmla="*/ 7949 h 11325"/>
              <a:gd name="connsiteX5" fmla="*/ 2134 w 10039"/>
              <a:gd name="connsiteY5" fmla="*/ 11272 h 11325"/>
              <a:gd name="connsiteX6" fmla="*/ 99 w 10039"/>
              <a:gd name="connsiteY6" fmla="*/ 5247 h 1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39" h="11325">
                <a:moveTo>
                  <a:pt x="99" y="5247"/>
                </a:moveTo>
                <a:cubicBezTo>
                  <a:pt x="569" y="3441"/>
                  <a:pt x="3489" y="1212"/>
                  <a:pt x="4954" y="437"/>
                </a:cubicBezTo>
                <a:cubicBezTo>
                  <a:pt x="6419" y="-337"/>
                  <a:pt x="8049" y="47"/>
                  <a:pt x="8887" y="600"/>
                </a:cubicBezTo>
                <a:cubicBezTo>
                  <a:pt x="9725" y="1155"/>
                  <a:pt x="10217" y="2540"/>
                  <a:pt x="9980" y="3765"/>
                </a:cubicBezTo>
                <a:cubicBezTo>
                  <a:pt x="9742" y="4989"/>
                  <a:pt x="8767" y="6698"/>
                  <a:pt x="7459" y="7949"/>
                </a:cubicBezTo>
                <a:cubicBezTo>
                  <a:pt x="6151" y="9200"/>
                  <a:pt x="3361" y="11722"/>
                  <a:pt x="2134" y="11272"/>
                </a:cubicBezTo>
                <a:cubicBezTo>
                  <a:pt x="908" y="10822"/>
                  <a:pt x="-371" y="7053"/>
                  <a:pt x="99" y="5247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68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B82FE4-32C6-4F9A-A230-D5D65B90A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3C670A2-7899-49D4-9F67-0EDBA803D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7F06-1D4F-4391-AC34-722DEFA7FBF4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D9A588C-A8E1-4E2D-BA65-82D6C5E99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68F747C-8840-4300-B4A0-F9000DE9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32DE-1322-47F9-9412-D42EAA7E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24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5618C-67AC-4E53-B57E-463193B84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93BAF7-0882-4463-B233-5A8B52593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B4B30EB-BEC5-4F8D-8508-276675531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870581-0A58-4EA4-96A0-1107B6F75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7F06-1D4F-4391-AC34-722DEFA7FBF4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18C6F3-CB0A-45C1-899D-64B3D5BC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67379B-76C9-4B87-AF63-7A2BA6D63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32DE-1322-47F9-9412-D42EAA7E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49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CFF00-224A-4E89-88F7-48731CC3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622DE6D-4696-4FC2-8BE9-0ECDAC086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A7E5505-8404-4DC0-B245-5924C64F5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5546A1-DAF6-4219-82D9-72CE8DF62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7F06-1D4F-4391-AC34-722DEFA7FBF4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B1E86D-CC23-4496-9046-E6DFD7781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1CE338-46D3-4F0E-8307-C8E839EF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32DE-1322-47F9-9412-D42EAA7E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26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A84133-19A6-41AC-98EA-1E9A49FC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BF3CEA-05A3-41C7-B7B9-F6F09F927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B3CB37-107D-45E7-9627-EAD42509C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7F06-1D4F-4391-AC34-722DEFA7FBF4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52E880-2D88-4C29-927A-491D1C445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C551D2-6D8A-4577-B662-B97B4D444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32DE-1322-47F9-9412-D42EAA7E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26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4059608-F023-4347-BE89-BA872A106A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876AFF-6ACF-43A8-A68E-F3A58C560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926CE7-850E-49BC-90B4-8F92719EA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7F06-1D4F-4391-AC34-722DEFA7FBF4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7AC25D-C3FA-4ED3-B5DE-77FAF715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C37F5C-3A15-48EC-943C-B1D0C8677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32DE-1322-47F9-9412-D42EAA7E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55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4DF764D-A077-4BED-ABF1-8DF341BC85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24" y="-2"/>
            <a:ext cx="12188952" cy="4572000"/>
          </a:xfrm>
          <a:solidFill>
            <a:schemeClr val="accent1"/>
          </a:solidFill>
        </p:spPr>
        <p:txBody>
          <a:bodyPr/>
          <a:lstStyle/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4667250"/>
            <a:ext cx="9144000" cy="1212182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71507"/>
            <a:ext cx="9144000" cy="524794"/>
          </a:xfrm>
        </p:spPr>
        <p:txBody>
          <a:bodyPr>
            <a:normAutofit/>
          </a:bodyPr>
          <a:lstStyle>
            <a:lvl1pPr marL="0" indent="0" algn="ctr">
              <a:buNone/>
              <a:defRPr sz="1400" spc="30" baseline="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52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121C6D-6609-E5F5-ECD1-0FD071E77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F05F97-3EA4-C46C-13E0-C1B90161ED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9DA980-0EB2-DB40-4208-E983E7046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7F06-1D4F-4391-AC34-722DEFA7FBF4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56FCB4-5786-DD8A-2862-3DDB9AE32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C4E36A-6C9A-66F1-6FC5-3C80CE847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32DE-1322-47F9-9412-D42EAA7E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58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28139-48B5-494F-8CCD-700C8E4A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DFE504-D25C-4EF1-83E2-717ACC15A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9" name="Блок-схема: подготовка 8">
            <a:extLst>
              <a:ext uri="{FF2B5EF4-FFF2-40B4-BE49-F238E27FC236}">
                <a16:creationId xmlns:a16="http://schemas.microsoft.com/office/drawing/2014/main" id="{F9A0267F-C1EC-4886-81F1-F1B366ABF0E6}"/>
              </a:ext>
            </a:extLst>
          </p:cNvPr>
          <p:cNvSpPr/>
          <p:nvPr/>
        </p:nvSpPr>
        <p:spPr>
          <a:xfrm rot="2913810">
            <a:off x="8732202" y="-979937"/>
            <a:ext cx="4256654" cy="3746927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86" h="10645">
                <a:moveTo>
                  <a:pt x="52" y="5542"/>
                </a:moveTo>
                <a:cubicBezTo>
                  <a:pt x="395" y="3852"/>
                  <a:pt x="2820" y="1227"/>
                  <a:pt x="4241" y="395"/>
                </a:cubicBezTo>
                <a:cubicBezTo>
                  <a:pt x="5661" y="-437"/>
                  <a:pt x="7617" y="259"/>
                  <a:pt x="8577" y="548"/>
                </a:cubicBezTo>
                <a:cubicBezTo>
                  <a:pt x="9537" y="837"/>
                  <a:pt x="10362" y="814"/>
                  <a:pt x="10000" y="2128"/>
                </a:cubicBezTo>
                <a:cubicBezTo>
                  <a:pt x="9638" y="3442"/>
                  <a:pt x="7704" y="7032"/>
                  <a:pt x="6402" y="8433"/>
                </a:cubicBezTo>
                <a:cubicBezTo>
                  <a:pt x="5100" y="9834"/>
                  <a:pt x="3241" y="11018"/>
                  <a:pt x="2183" y="10536"/>
                </a:cubicBezTo>
                <a:cubicBezTo>
                  <a:pt x="1125" y="10054"/>
                  <a:pt x="-291" y="7232"/>
                  <a:pt x="52" y="5542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одготовка 8">
            <a:extLst>
              <a:ext uri="{FF2B5EF4-FFF2-40B4-BE49-F238E27FC236}">
                <a16:creationId xmlns:a16="http://schemas.microsoft.com/office/drawing/2014/main" id="{66D259D0-2C82-4856-BA4F-64F4DDF012A3}"/>
              </a:ext>
            </a:extLst>
          </p:cNvPr>
          <p:cNvSpPr/>
          <p:nvPr/>
        </p:nvSpPr>
        <p:spPr>
          <a:xfrm rot="2913810">
            <a:off x="-414448" y="4390823"/>
            <a:ext cx="4195111" cy="4158183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  <a:gd name="connsiteX0" fmla="*/ 209 w 10218"/>
              <a:gd name="connsiteY0" fmla="*/ 6429 h 11532"/>
              <a:gd name="connsiteX1" fmla="*/ 7414 w 10218"/>
              <a:gd name="connsiteY1" fmla="*/ 239 h 11532"/>
              <a:gd name="connsiteX2" fmla="*/ 8734 w 10218"/>
              <a:gd name="connsiteY2" fmla="*/ 1435 h 11532"/>
              <a:gd name="connsiteX3" fmla="*/ 10157 w 10218"/>
              <a:gd name="connsiteY3" fmla="*/ 3015 h 11532"/>
              <a:gd name="connsiteX4" fmla="*/ 6559 w 10218"/>
              <a:gd name="connsiteY4" fmla="*/ 9320 h 11532"/>
              <a:gd name="connsiteX5" fmla="*/ 2340 w 10218"/>
              <a:gd name="connsiteY5" fmla="*/ 11423 h 11532"/>
              <a:gd name="connsiteX6" fmla="*/ 209 w 10218"/>
              <a:gd name="connsiteY6" fmla="*/ 6429 h 11532"/>
              <a:gd name="connsiteX0" fmla="*/ 209 w 10937"/>
              <a:gd name="connsiteY0" fmla="*/ 6698 h 11801"/>
              <a:gd name="connsiteX1" fmla="*/ 7414 w 10937"/>
              <a:gd name="connsiteY1" fmla="*/ 508 h 11801"/>
              <a:gd name="connsiteX2" fmla="*/ 10727 w 10937"/>
              <a:gd name="connsiteY2" fmla="*/ 679 h 11801"/>
              <a:gd name="connsiteX3" fmla="*/ 10157 w 10937"/>
              <a:gd name="connsiteY3" fmla="*/ 3284 h 11801"/>
              <a:gd name="connsiteX4" fmla="*/ 6559 w 10937"/>
              <a:gd name="connsiteY4" fmla="*/ 9589 h 11801"/>
              <a:gd name="connsiteX5" fmla="*/ 2340 w 10937"/>
              <a:gd name="connsiteY5" fmla="*/ 11692 h 11801"/>
              <a:gd name="connsiteX6" fmla="*/ 209 w 10937"/>
              <a:gd name="connsiteY6" fmla="*/ 6698 h 11801"/>
              <a:gd name="connsiteX0" fmla="*/ 334 w 9875"/>
              <a:gd name="connsiteY0" fmla="*/ 4034 h 11771"/>
              <a:gd name="connsiteX1" fmla="*/ 6352 w 9875"/>
              <a:gd name="connsiteY1" fmla="*/ 328 h 11771"/>
              <a:gd name="connsiteX2" fmla="*/ 9665 w 9875"/>
              <a:gd name="connsiteY2" fmla="*/ 499 h 11771"/>
              <a:gd name="connsiteX3" fmla="*/ 9095 w 9875"/>
              <a:gd name="connsiteY3" fmla="*/ 3104 h 11771"/>
              <a:gd name="connsiteX4" fmla="*/ 5497 w 9875"/>
              <a:gd name="connsiteY4" fmla="*/ 9409 h 11771"/>
              <a:gd name="connsiteX5" fmla="*/ 1278 w 9875"/>
              <a:gd name="connsiteY5" fmla="*/ 11512 h 11771"/>
              <a:gd name="connsiteX6" fmla="*/ 334 w 9875"/>
              <a:gd name="connsiteY6" fmla="*/ 4034 h 11771"/>
              <a:gd name="connsiteX0" fmla="*/ 338 w 10066"/>
              <a:gd name="connsiteY0" fmla="*/ 3478 h 10036"/>
              <a:gd name="connsiteX1" fmla="*/ 6432 w 10066"/>
              <a:gd name="connsiteY1" fmla="*/ 330 h 10036"/>
              <a:gd name="connsiteX2" fmla="*/ 9787 w 10066"/>
              <a:gd name="connsiteY2" fmla="*/ 475 h 10036"/>
              <a:gd name="connsiteX3" fmla="*/ 9396 w 10066"/>
              <a:gd name="connsiteY3" fmla="*/ 3694 h 10036"/>
              <a:gd name="connsiteX4" fmla="*/ 5567 w 10066"/>
              <a:gd name="connsiteY4" fmla="*/ 8044 h 10036"/>
              <a:gd name="connsiteX5" fmla="*/ 1294 w 10066"/>
              <a:gd name="connsiteY5" fmla="*/ 9831 h 10036"/>
              <a:gd name="connsiteX6" fmla="*/ 338 w 10066"/>
              <a:gd name="connsiteY6" fmla="*/ 3478 h 1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66" h="10036">
                <a:moveTo>
                  <a:pt x="338" y="3478"/>
                </a:moveTo>
                <a:cubicBezTo>
                  <a:pt x="1195" y="1895"/>
                  <a:pt x="4858" y="830"/>
                  <a:pt x="6432" y="330"/>
                </a:cubicBezTo>
                <a:cubicBezTo>
                  <a:pt x="8007" y="-171"/>
                  <a:pt x="9293" y="-86"/>
                  <a:pt x="9787" y="475"/>
                </a:cubicBezTo>
                <a:cubicBezTo>
                  <a:pt x="10281" y="1036"/>
                  <a:pt x="10100" y="2432"/>
                  <a:pt x="9396" y="3694"/>
                </a:cubicBezTo>
                <a:cubicBezTo>
                  <a:pt x="8692" y="4956"/>
                  <a:pt x="6917" y="7021"/>
                  <a:pt x="5567" y="8044"/>
                </a:cubicBezTo>
                <a:cubicBezTo>
                  <a:pt x="4217" y="9067"/>
                  <a:pt x="2165" y="10592"/>
                  <a:pt x="1294" y="9831"/>
                </a:cubicBezTo>
                <a:cubicBezTo>
                  <a:pt x="423" y="9070"/>
                  <a:pt x="-518" y="5062"/>
                  <a:pt x="338" y="3478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28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28139-48B5-494F-8CCD-700C8E4A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DFE504-D25C-4EF1-83E2-717ACC15A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Блок-схема: подготовка 8">
            <a:extLst>
              <a:ext uri="{FF2B5EF4-FFF2-40B4-BE49-F238E27FC236}">
                <a16:creationId xmlns:a16="http://schemas.microsoft.com/office/drawing/2014/main" id="{66D259D0-2C82-4856-BA4F-64F4DDF012A3}"/>
              </a:ext>
            </a:extLst>
          </p:cNvPr>
          <p:cNvSpPr/>
          <p:nvPr/>
        </p:nvSpPr>
        <p:spPr>
          <a:xfrm rot="2913810">
            <a:off x="969905" y="1677471"/>
            <a:ext cx="9361037" cy="9884930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  <a:gd name="connsiteX0" fmla="*/ 209 w 10218"/>
              <a:gd name="connsiteY0" fmla="*/ 6429 h 11532"/>
              <a:gd name="connsiteX1" fmla="*/ 7414 w 10218"/>
              <a:gd name="connsiteY1" fmla="*/ 239 h 11532"/>
              <a:gd name="connsiteX2" fmla="*/ 8734 w 10218"/>
              <a:gd name="connsiteY2" fmla="*/ 1435 h 11532"/>
              <a:gd name="connsiteX3" fmla="*/ 10157 w 10218"/>
              <a:gd name="connsiteY3" fmla="*/ 3015 h 11532"/>
              <a:gd name="connsiteX4" fmla="*/ 6559 w 10218"/>
              <a:gd name="connsiteY4" fmla="*/ 9320 h 11532"/>
              <a:gd name="connsiteX5" fmla="*/ 2340 w 10218"/>
              <a:gd name="connsiteY5" fmla="*/ 11423 h 11532"/>
              <a:gd name="connsiteX6" fmla="*/ 209 w 10218"/>
              <a:gd name="connsiteY6" fmla="*/ 6429 h 11532"/>
              <a:gd name="connsiteX0" fmla="*/ 209 w 10937"/>
              <a:gd name="connsiteY0" fmla="*/ 6698 h 11801"/>
              <a:gd name="connsiteX1" fmla="*/ 7414 w 10937"/>
              <a:gd name="connsiteY1" fmla="*/ 508 h 11801"/>
              <a:gd name="connsiteX2" fmla="*/ 10727 w 10937"/>
              <a:gd name="connsiteY2" fmla="*/ 679 h 11801"/>
              <a:gd name="connsiteX3" fmla="*/ 10157 w 10937"/>
              <a:gd name="connsiteY3" fmla="*/ 3284 h 11801"/>
              <a:gd name="connsiteX4" fmla="*/ 6559 w 10937"/>
              <a:gd name="connsiteY4" fmla="*/ 9589 h 11801"/>
              <a:gd name="connsiteX5" fmla="*/ 2340 w 10937"/>
              <a:gd name="connsiteY5" fmla="*/ 11692 h 11801"/>
              <a:gd name="connsiteX6" fmla="*/ 209 w 10937"/>
              <a:gd name="connsiteY6" fmla="*/ 6698 h 11801"/>
              <a:gd name="connsiteX0" fmla="*/ 334 w 9875"/>
              <a:gd name="connsiteY0" fmla="*/ 4034 h 11771"/>
              <a:gd name="connsiteX1" fmla="*/ 6352 w 9875"/>
              <a:gd name="connsiteY1" fmla="*/ 328 h 11771"/>
              <a:gd name="connsiteX2" fmla="*/ 9665 w 9875"/>
              <a:gd name="connsiteY2" fmla="*/ 499 h 11771"/>
              <a:gd name="connsiteX3" fmla="*/ 9095 w 9875"/>
              <a:gd name="connsiteY3" fmla="*/ 3104 h 11771"/>
              <a:gd name="connsiteX4" fmla="*/ 5497 w 9875"/>
              <a:gd name="connsiteY4" fmla="*/ 9409 h 11771"/>
              <a:gd name="connsiteX5" fmla="*/ 1278 w 9875"/>
              <a:gd name="connsiteY5" fmla="*/ 11512 h 11771"/>
              <a:gd name="connsiteX6" fmla="*/ 334 w 9875"/>
              <a:gd name="connsiteY6" fmla="*/ 4034 h 11771"/>
              <a:gd name="connsiteX0" fmla="*/ 338 w 10066"/>
              <a:gd name="connsiteY0" fmla="*/ 3478 h 10036"/>
              <a:gd name="connsiteX1" fmla="*/ 6432 w 10066"/>
              <a:gd name="connsiteY1" fmla="*/ 330 h 10036"/>
              <a:gd name="connsiteX2" fmla="*/ 9787 w 10066"/>
              <a:gd name="connsiteY2" fmla="*/ 475 h 10036"/>
              <a:gd name="connsiteX3" fmla="*/ 9396 w 10066"/>
              <a:gd name="connsiteY3" fmla="*/ 3694 h 10036"/>
              <a:gd name="connsiteX4" fmla="*/ 5567 w 10066"/>
              <a:gd name="connsiteY4" fmla="*/ 8044 h 10036"/>
              <a:gd name="connsiteX5" fmla="*/ 1294 w 10066"/>
              <a:gd name="connsiteY5" fmla="*/ 9831 h 10036"/>
              <a:gd name="connsiteX6" fmla="*/ 338 w 10066"/>
              <a:gd name="connsiteY6" fmla="*/ 3478 h 10036"/>
              <a:gd name="connsiteX0" fmla="*/ 338 w 24670"/>
              <a:gd name="connsiteY0" fmla="*/ 19909 h 26467"/>
              <a:gd name="connsiteX1" fmla="*/ 6432 w 24670"/>
              <a:gd name="connsiteY1" fmla="*/ 16761 h 26467"/>
              <a:gd name="connsiteX2" fmla="*/ 24656 w 24670"/>
              <a:gd name="connsiteY2" fmla="*/ 16 h 26467"/>
              <a:gd name="connsiteX3" fmla="*/ 9396 w 24670"/>
              <a:gd name="connsiteY3" fmla="*/ 20125 h 26467"/>
              <a:gd name="connsiteX4" fmla="*/ 5567 w 24670"/>
              <a:gd name="connsiteY4" fmla="*/ 24475 h 26467"/>
              <a:gd name="connsiteX5" fmla="*/ 1294 w 24670"/>
              <a:gd name="connsiteY5" fmla="*/ 26262 h 26467"/>
              <a:gd name="connsiteX6" fmla="*/ 338 w 24670"/>
              <a:gd name="connsiteY6" fmla="*/ 19909 h 26467"/>
              <a:gd name="connsiteX0" fmla="*/ 1348 w 26296"/>
              <a:gd name="connsiteY0" fmla="*/ 21151 h 27709"/>
              <a:gd name="connsiteX1" fmla="*/ 21193 w 26296"/>
              <a:gd name="connsiteY1" fmla="*/ 4186 h 27709"/>
              <a:gd name="connsiteX2" fmla="*/ 25666 w 26296"/>
              <a:gd name="connsiteY2" fmla="*/ 1258 h 27709"/>
              <a:gd name="connsiteX3" fmla="*/ 10406 w 26296"/>
              <a:gd name="connsiteY3" fmla="*/ 21367 h 27709"/>
              <a:gd name="connsiteX4" fmla="*/ 6577 w 26296"/>
              <a:gd name="connsiteY4" fmla="*/ 25717 h 27709"/>
              <a:gd name="connsiteX5" fmla="*/ 2304 w 26296"/>
              <a:gd name="connsiteY5" fmla="*/ 27504 h 27709"/>
              <a:gd name="connsiteX6" fmla="*/ 1348 w 26296"/>
              <a:gd name="connsiteY6" fmla="*/ 21151 h 27709"/>
              <a:gd name="connsiteX0" fmla="*/ 2150 w 24499"/>
              <a:gd name="connsiteY0" fmla="*/ 22474 h 27676"/>
              <a:gd name="connsiteX1" fmla="*/ 19448 w 24499"/>
              <a:gd name="connsiteY1" fmla="*/ 4229 h 27676"/>
              <a:gd name="connsiteX2" fmla="*/ 23921 w 24499"/>
              <a:gd name="connsiteY2" fmla="*/ 1301 h 27676"/>
              <a:gd name="connsiteX3" fmla="*/ 8661 w 24499"/>
              <a:gd name="connsiteY3" fmla="*/ 21410 h 27676"/>
              <a:gd name="connsiteX4" fmla="*/ 4832 w 24499"/>
              <a:gd name="connsiteY4" fmla="*/ 25760 h 27676"/>
              <a:gd name="connsiteX5" fmla="*/ 559 w 24499"/>
              <a:gd name="connsiteY5" fmla="*/ 27547 h 27676"/>
              <a:gd name="connsiteX6" fmla="*/ 2150 w 24499"/>
              <a:gd name="connsiteY6" fmla="*/ 22474 h 27676"/>
              <a:gd name="connsiteX0" fmla="*/ 1636 w 25371"/>
              <a:gd name="connsiteY0" fmla="*/ 21613 h 27696"/>
              <a:gd name="connsiteX1" fmla="*/ 20293 w 25371"/>
              <a:gd name="connsiteY1" fmla="*/ 4201 h 27696"/>
              <a:gd name="connsiteX2" fmla="*/ 24766 w 25371"/>
              <a:gd name="connsiteY2" fmla="*/ 1273 h 27696"/>
              <a:gd name="connsiteX3" fmla="*/ 9506 w 25371"/>
              <a:gd name="connsiteY3" fmla="*/ 21382 h 27696"/>
              <a:gd name="connsiteX4" fmla="*/ 5677 w 25371"/>
              <a:gd name="connsiteY4" fmla="*/ 25732 h 27696"/>
              <a:gd name="connsiteX5" fmla="*/ 1404 w 25371"/>
              <a:gd name="connsiteY5" fmla="*/ 27519 h 27696"/>
              <a:gd name="connsiteX6" fmla="*/ 1636 w 25371"/>
              <a:gd name="connsiteY6" fmla="*/ 21613 h 27696"/>
              <a:gd name="connsiteX0" fmla="*/ 1636 w 25139"/>
              <a:gd name="connsiteY0" fmla="*/ 21214 h 27297"/>
              <a:gd name="connsiteX1" fmla="*/ 18466 w 25139"/>
              <a:gd name="connsiteY1" fmla="*/ 5445 h 27297"/>
              <a:gd name="connsiteX2" fmla="*/ 20293 w 25139"/>
              <a:gd name="connsiteY2" fmla="*/ 3802 h 27297"/>
              <a:gd name="connsiteX3" fmla="*/ 24766 w 25139"/>
              <a:gd name="connsiteY3" fmla="*/ 874 h 27297"/>
              <a:gd name="connsiteX4" fmla="*/ 9506 w 25139"/>
              <a:gd name="connsiteY4" fmla="*/ 20983 h 27297"/>
              <a:gd name="connsiteX5" fmla="*/ 5677 w 25139"/>
              <a:gd name="connsiteY5" fmla="*/ 25333 h 27297"/>
              <a:gd name="connsiteX6" fmla="*/ 1404 w 25139"/>
              <a:gd name="connsiteY6" fmla="*/ 27120 h 27297"/>
              <a:gd name="connsiteX7" fmla="*/ 1636 w 25139"/>
              <a:gd name="connsiteY7" fmla="*/ 21214 h 27297"/>
              <a:gd name="connsiteX0" fmla="*/ 1154 w 24706"/>
              <a:gd name="connsiteY0" fmla="*/ 21357 h 27440"/>
              <a:gd name="connsiteX1" fmla="*/ 13076 w 24706"/>
              <a:gd name="connsiteY1" fmla="*/ 12398 h 27440"/>
              <a:gd name="connsiteX2" fmla="*/ 19811 w 24706"/>
              <a:gd name="connsiteY2" fmla="*/ 3945 h 27440"/>
              <a:gd name="connsiteX3" fmla="*/ 24284 w 24706"/>
              <a:gd name="connsiteY3" fmla="*/ 1017 h 27440"/>
              <a:gd name="connsiteX4" fmla="*/ 9024 w 24706"/>
              <a:gd name="connsiteY4" fmla="*/ 21126 h 27440"/>
              <a:gd name="connsiteX5" fmla="*/ 5195 w 24706"/>
              <a:gd name="connsiteY5" fmla="*/ 25476 h 27440"/>
              <a:gd name="connsiteX6" fmla="*/ 922 w 24706"/>
              <a:gd name="connsiteY6" fmla="*/ 27263 h 27440"/>
              <a:gd name="connsiteX7" fmla="*/ 1154 w 24706"/>
              <a:gd name="connsiteY7" fmla="*/ 21357 h 27440"/>
              <a:gd name="connsiteX0" fmla="*/ 1154 w 24692"/>
              <a:gd name="connsiteY0" fmla="*/ 21628 h 27711"/>
              <a:gd name="connsiteX1" fmla="*/ 13076 w 24692"/>
              <a:gd name="connsiteY1" fmla="*/ 12669 h 27711"/>
              <a:gd name="connsiteX2" fmla="*/ 19698 w 24692"/>
              <a:gd name="connsiteY2" fmla="*/ 3181 h 27711"/>
              <a:gd name="connsiteX3" fmla="*/ 24284 w 24692"/>
              <a:gd name="connsiteY3" fmla="*/ 1288 h 27711"/>
              <a:gd name="connsiteX4" fmla="*/ 9024 w 24692"/>
              <a:gd name="connsiteY4" fmla="*/ 21397 h 27711"/>
              <a:gd name="connsiteX5" fmla="*/ 5195 w 24692"/>
              <a:gd name="connsiteY5" fmla="*/ 25747 h 27711"/>
              <a:gd name="connsiteX6" fmla="*/ 922 w 24692"/>
              <a:gd name="connsiteY6" fmla="*/ 27534 h 27711"/>
              <a:gd name="connsiteX7" fmla="*/ 1154 w 24692"/>
              <a:gd name="connsiteY7" fmla="*/ 21628 h 27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692" h="27711">
                <a:moveTo>
                  <a:pt x="1154" y="21628"/>
                </a:moveTo>
                <a:cubicBezTo>
                  <a:pt x="3180" y="19151"/>
                  <a:pt x="9967" y="15571"/>
                  <a:pt x="13076" y="12669"/>
                </a:cubicBezTo>
                <a:cubicBezTo>
                  <a:pt x="16185" y="9767"/>
                  <a:pt x="17830" y="5078"/>
                  <a:pt x="19698" y="3181"/>
                </a:cubicBezTo>
                <a:cubicBezTo>
                  <a:pt x="21566" y="1284"/>
                  <a:pt x="26063" y="-1748"/>
                  <a:pt x="24284" y="1288"/>
                </a:cubicBezTo>
                <a:cubicBezTo>
                  <a:pt x="22505" y="4324"/>
                  <a:pt x="12205" y="17321"/>
                  <a:pt x="9024" y="21397"/>
                </a:cubicBezTo>
                <a:cubicBezTo>
                  <a:pt x="5843" y="25473"/>
                  <a:pt x="6545" y="24724"/>
                  <a:pt x="5195" y="25747"/>
                </a:cubicBezTo>
                <a:cubicBezTo>
                  <a:pt x="3845" y="26770"/>
                  <a:pt x="1595" y="28220"/>
                  <a:pt x="922" y="27534"/>
                </a:cubicBezTo>
                <a:cubicBezTo>
                  <a:pt x="249" y="26848"/>
                  <a:pt x="-872" y="24106"/>
                  <a:pt x="1154" y="21628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46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28139-48B5-494F-8CCD-700C8E4A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DE0D9D-BAE9-41EE-8920-C823CE5D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7F06-1D4F-4391-AC34-722DEFA7FBF4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570C94-9031-4668-9A60-3DD2B919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27F1ED-D46C-447A-ADF8-DE236AE8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32DE-1322-47F9-9412-D42EAA7E043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Изображение выглядит как человек, катается на лыжах&#10;&#10;Автоматически созданное описание">
            <a:extLst>
              <a:ext uri="{FF2B5EF4-FFF2-40B4-BE49-F238E27FC236}">
                <a16:creationId xmlns:a16="http://schemas.microsoft.com/office/drawing/2014/main" id="{84230BBA-38F7-42F1-8EEA-87BA1C014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9743" y="4180114"/>
            <a:ext cx="6565743" cy="2677885"/>
          </a:xfrm>
          <a:prstGeom prst="rect">
            <a:avLst/>
          </a:prstGeom>
        </p:spPr>
      </p:pic>
      <p:sp>
        <p:nvSpPr>
          <p:cNvPr id="9" name="Блок-схема: подготовка 8">
            <a:extLst>
              <a:ext uri="{FF2B5EF4-FFF2-40B4-BE49-F238E27FC236}">
                <a16:creationId xmlns:a16="http://schemas.microsoft.com/office/drawing/2014/main" id="{BE916754-89D7-474D-BCEA-2F050316A7C1}"/>
              </a:ext>
            </a:extLst>
          </p:cNvPr>
          <p:cNvSpPr/>
          <p:nvPr/>
        </p:nvSpPr>
        <p:spPr>
          <a:xfrm rot="2913810">
            <a:off x="8732202" y="-979937"/>
            <a:ext cx="4256654" cy="3746927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86" h="10645">
                <a:moveTo>
                  <a:pt x="52" y="5542"/>
                </a:moveTo>
                <a:cubicBezTo>
                  <a:pt x="395" y="3852"/>
                  <a:pt x="2820" y="1227"/>
                  <a:pt x="4241" y="395"/>
                </a:cubicBezTo>
                <a:cubicBezTo>
                  <a:pt x="5661" y="-437"/>
                  <a:pt x="7617" y="259"/>
                  <a:pt x="8577" y="548"/>
                </a:cubicBezTo>
                <a:cubicBezTo>
                  <a:pt x="9537" y="837"/>
                  <a:pt x="10362" y="814"/>
                  <a:pt x="10000" y="2128"/>
                </a:cubicBezTo>
                <a:cubicBezTo>
                  <a:pt x="9638" y="3442"/>
                  <a:pt x="7704" y="7032"/>
                  <a:pt x="6402" y="8433"/>
                </a:cubicBezTo>
                <a:cubicBezTo>
                  <a:pt x="5100" y="9834"/>
                  <a:pt x="3241" y="11018"/>
                  <a:pt x="2183" y="10536"/>
                </a:cubicBezTo>
                <a:cubicBezTo>
                  <a:pt x="1125" y="10054"/>
                  <a:pt x="-291" y="7232"/>
                  <a:pt x="52" y="5542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DFE504-D25C-4EF1-83E2-717ACC15A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257" y="2112694"/>
            <a:ext cx="7091259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58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выглядит как человек, катается на лыжах&#10;&#10;Автоматически созданное описание">
            <a:extLst>
              <a:ext uri="{FF2B5EF4-FFF2-40B4-BE49-F238E27FC236}">
                <a16:creationId xmlns:a16="http://schemas.microsoft.com/office/drawing/2014/main" id="{A4DD0ED0-EB2E-492A-96B3-D7E000F1E2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917" y="4077196"/>
            <a:ext cx="6818083" cy="278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1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1C2B7B-7142-47F9-AF11-2C9EBDC2B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7F06-1D4F-4391-AC34-722DEFA7FBF4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054209-3BE7-4368-A9EF-E600887F3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01D74B9-95DE-48D5-9B58-79F99AC5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32DE-1322-47F9-9412-D42EAA7E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64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F41152-4C68-4D00-AF86-91B0CEECC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A9E78C-E6B3-420F-AB20-68BB2A0CF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0AA42B-6821-40D1-87E4-85525481E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7F06-1D4F-4391-AC34-722DEFA7FBF4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DA0864-7692-4562-8E27-D5BF4199A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762803-F3E9-4358-BF9C-9D900299F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32DE-1322-47F9-9412-D42EAA7E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77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12CDC-EF1F-49E1-AAFA-51AE3F77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145883-C223-4357-8EAB-6E2FB5C12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E12D9F-3544-4F7D-B895-5A141FF09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5AC944-3F9B-4171-B94F-809956423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7F06-1D4F-4391-AC34-722DEFA7FBF4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C8BBA4-3561-4386-B297-85B000CB0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F86D95-1EF4-4D86-8C24-26D6CB84C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32DE-1322-47F9-9412-D42EAA7E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1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1E40CC-2DEF-492D-8BD7-0AB04A53B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15BD96-B477-40AD-B52D-704AF96CD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EC4CE4-584C-4A80-9BA6-81710A9A3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07D77F5-BC67-4395-B0FE-786C5A9A83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CCD36F-50A3-4879-9A16-CBC0BFAFD2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C11ED1A-D852-44D1-B814-8E782F8BA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7F06-1D4F-4391-AC34-722DEFA7FBF4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F88F2A8-C2E9-4969-9E9A-D14AB805D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A6B4217-CB1E-425F-BBAF-FEBE1FCD2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32DE-1322-47F9-9412-D42EAA7E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90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presentation-creation.ru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3F097B-DB91-4A3D-BBE2-0527D8937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BC59C2-76F8-47C8-B192-E3EB630BA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F1B5A6-812C-4F0E-A9CB-2A88D278EE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C7F06-1D4F-4391-AC34-722DEFA7FBF4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D50E00-61C0-4B29-B7D8-FC936E63E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B8AB7E-74FF-4748-81E1-8481B38CAE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B32DE-1322-47F9-9412-D42EAA7E043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8"/>
            <a:extLst>
              <a:ext uri="{FF2B5EF4-FFF2-40B4-BE49-F238E27FC236}">
                <a16:creationId xmlns:a16="http://schemas.microsoft.com/office/drawing/2014/main" id="{2A6D8B76-6E1C-4995-A072-EAA7935A06C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04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5BA422-E0FE-A8A9-485D-B50BEE84F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2016" y="1009650"/>
            <a:ext cx="9144000" cy="1212182"/>
          </a:xfrm>
        </p:spPr>
        <p:txBody>
          <a:bodyPr>
            <a:normAutofit fontScale="90000"/>
          </a:bodyPr>
          <a:lstStyle/>
          <a:p>
            <a:r>
              <a:rPr lang="ru-RU" sz="6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Безопасные каникулы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C20CF4-B6C2-2600-DE48-45D31A139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2016" y="2693488"/>
            <a:ext cx="9144000" cy="524794"/>
          </a:xfrm>
        </p:spPr>
        <p:txBody>
          <a:bodyPr>
            <a:normAutofit lnSpcReduction="10000"/>
          </a:bodyPr>
          <a:lstStyle/>
          <a:p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</a:rPr>
              <a:t>Будьте внимательны и осторожны!</a:t>
            </a:r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A39E7D3A-4870-A1B3-A9A0-168871EA35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3"/>
          <a:stretch/>
        </p:blipFill>
        <p:spPr bwMode="auto">
          <a:xfrm>
            <a:off x="338328" y="3639719"/>
            <a:ext cx="2006092" cy="284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150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F957C-545D-5C84-E446-F37AB7CC6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CE76EFA-0AE1-BDB7-7110-822C87BCA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" y="365125"/>
            <a:ext cx="10969752" cy="1325563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Запомни: телефон 112!</a:t>
            </a:r>
          </a:p>
        </p:txBody>
      </p:sp>
      <p:pic>
        <p:nvPicPr>
          <p:cNvPr id="15362" name="Picture 2" descr="Picture background">
            <a:extLst>
              <a:ext uri="{FF2B5EF4-FFF2-40B4-BE49-F238E27FC236}">
                <a16:creationId xmlns:a16="http://schemas.microsoft.com/office/drawing/2014/main" id="{F0580160-7C71-A447-4D93-C1643F31D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774" y="1690688"/>
            <a:ext cx="6972300" cy="4880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49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2ED32B-4127-4380-EDCA-5334EDD36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2" y="18255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Безопасность на дороге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5DF51A-45D9-B36B-8807-72B909498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7264" y="1158112"/>
            <a:ext cx="7711440" cy="559930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Носите одежду с яркими и светоотражающими элементами.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Будьте внимательны на перекрестках и переходах, следите за автомобилями.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Не используйте телефон во время перехода через дорогу.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Переходите улицу на зелёный свет светофора.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Обязательно смотрите налево и направо перед тем, как перейти.</a:t>
            </a:r>
          </a:p>
          <a:p>
            <a:pPr algn="just"/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2050" name="Picture 2" descr="Picture background">
            <a:extLst>
              <a:ext uri="{FF2B5EF4-FFF2-40B4-BE49-F238E27FC236}">
                <a16:creationId xmlns:a16="http://schemas.microsoft.com/office/drawing/2014/main" id="{DC232558-BBDD-B2B4-DBC1-FB96D2156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1834" y="406474"/>
            <a:ext cx="3364802" cy="254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400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17A11B-4DF7-8FBF-F260-A6AA0C1B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Arial Black" panose="020B0A04020102020204" pitchFamily="34" charset="0"/>
              </a:rPr>
              <a:t>Пожарная безопасность</a:t>
            </a:r>
            <a:r>
              <a:rPr lang="ru-RU" b="1" dirty="0">
                <a:latin typeface="Söhne"/>
              </a:rPr>
              <a:t/>
            </a:r>
            <a:br>
              <a:rPr lang="ru-RU" b="1" dirty="0">
                <a:latin typeface="Söhne"/>
              </a:rPr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8F0FD8-395E-C4E5-1A1F-B7AF61290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0520" y="1423289"/>
            <a:ext cx="1100328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Что делать при пожаре:</a:t>
            </a:r>
            <a:endParaRPr lang="ru-RU" b="0" i="0" dirty="0">
              <a:solidFill>
                <a:srgbClr val="002060"/>
              </a:solidFill>
              <a:effectLst/>
              <a:latin typeface="Arial Black" panose="020B0A04020102020204" pitchFamily="34" charset="0"/>
            </a:endParaRP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Не паникуйте, оставайтесь спокойными.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Позвоните в службу спасения (01 и 112).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Используйте эвакуационные выходы, не пытайтесь забрать вещи.</a:t>
            </a:r>
          </a:p>
          <a:p>
            <a:pPr marL="0" indent="0" algn="just">
              <a:buNone/>
            </a:pPr>
            <a:r>
              <a:rPr lang="ru-RU" b="1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Профилактика:</a:t>
            </a:r>
            <a:endParaRPr lang="ru-RU" b="0" i="0" dirty="0">
              <a:solidFill>
                <a:srgbClr val="002060"/>
              </a:solidFill>
              <a:effectLst/>
              <a:latin typeface="Arial Black" panose="020B0A04020102020204" pitchFamily="34" charset="0"/>
            </a:endParaRP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Не оставляйте включённые электроприборы без присмотра.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Не играйте с огнём или спичками.</a:t>
            </a:r>
          </a:p>
          <a:p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3074" name="Picture 2" descr="Picture background">
            <a:extLst>
              <a:ext uri="{FF2B5EF4-FFF2-40B4-BE49-F238E27FC236}">
                <a16:creationId xmlns:a16="http://schemas.microsoft.com/office/drawing/2014/main" id="{963DFD70-7811-AF0D-DB03-6FA310D92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111" y="666877"/>
            <a:ext cx="2648369" cy="132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5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BC3A6-A311-E25E-4252-8CB191D2D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217944-7137-C58C-5B3C-C6C2E9AB5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Arial Black" panose="020B0A04020102020204" pitchFamily="34" charset="0"/>
              </a:rPr>
              <a:t>Электрическая безопасность</a:t>
            </a:r>
            <a:r>
              <a:rPr lang="ru-RU" b="1" dirty="0">
                <a:latin typeface="Söhne"/>
              </a:rPr>
              <a:t/>
            </a:r>
            <a:br>
              <a:rPr lang="ru-RU" b="1" dirty="0">
                <a:latin typeface="Söhne"/>
              </a:rPr>
            </a:br>
            <a:endParaRPr lang="ru-RU" dirty="0"/>
          </a:p>
        </p:txBody>
      </p:sp>
      <p:pic>
        <p:nvPicPr>
          <p:cNvPr id="9218" name="Picture 2" descr="Picture background">
            <a:extLst>
              <a:ext uri="{FF2B5EF4-FFF2-40B4-BE49-F238E27FC236}">
                <a16:creationId xmlns:a16="http://schemas.microsoft.com/office/drawing/2014/main" id="{473CA386-70DE-D744-46CF-36B3D73CF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240" y="1042416"/>
            <a:ext cx="5684520" cy="568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37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13F35-25E9-8EA8-C46B-238CF29AF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95A40C-C28B-98C5-6E5D-2E644FF0F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4698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Arial Black" panose="020B0A04020102020204" pitchFamily="34" charset="0"/>
              </a:rPr>
              <a:t>Безопасность в  Интернете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5FC5A-E361-270B-7F44-FDBF3008A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9252" y="1094105"/>
            <a:ext cx="1100328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Основные правила:</a:t>
            </a:r>
            <a:endParaRPr lang="ru-RU" b="0" i="0" dirty="0">
              <a:solidFill>
                <a:srgbClr val="002060"/>
              </a:solidFill>
              <a:effectLst/>
              <a:latin typeface="Arial Black" panose="020B0A04020102020204" pitchFamily="34" charset="0"/>
            </a:endParaRPr>
          </a:p>
          <a:p>
            <a:pPr marL="285750" lvl="1" indent="-285750" algn="just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ru-RU" b="0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Не сообщайте личную информацию незнакомым людям.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ru-RU" b="0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Будьте осторожны с ссылками и вложениями в сообщениях.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ru-RU" b="0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Используйте сложные пароли и меняйте их регулярно.</a:t>
            </a:r>
          </a:p>
          <a:p>
            <a:pPr algn="just">
              <a:buNone/>
              <a:tabLst>
                <a:tab pos="92075" algn="l"/>
              </a:tabLst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7170" name="Picture 2" descr="Picture background">
            <a:extLst>
              <a:ext uri="{FF2B5EF4-FFF2-40B4-BE49-F238E27FC236}">
                <a16:creationId xmlns:a16="http://schemas.microsoft.com/office/drawing/2014/main" id="{050156A0-7E31-2A1B-F8CC-00A1B1026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791" y="142146"/>
            <a:ext cx="1687957" cy="146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Picture background">
            <a:extLst>
              <a:ext uri="{FF2B5EF4-FFF2-40B4-BE49-F238E27FC236}">
                <a16:creationId xmlns:a16="http://schemas.microsoft.com/office/drawing/2014/main" id="{EE9260D2-6F7D-36D3-2529-01E0E2B8A8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1" t="9732" r="6491" b="10933"/>
          <a:stretch/>
        </p:blipFill>
        <p:spPr bwMode="auto">
          <a:xfrm>
            <a:off x="3602736" y="3150901"/>
            <a:ext cx="5129784" cy="359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43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C856F2-157C-45F6-6226-74F69ED47A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97143-A730-F0F5-7BEC-4A543A331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4698"/>
            <a:ext cx="10515600" cy="132556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 Black" panose="020B0A04020102020204" pitchFamily="34" charset="0"/>
              </a:rPr>
              <a:t>Общение с незнакомцами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114AD5-3C29-F3C6-6E69-669370B23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9252" y="1094105"/>
            <a:ext cx="6151276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Основные советы:</a:t>
            </a:r>
            <a:endParaRPr lang="ru-RU" b="0" i="0" dirty="0">
              <a:solidFill>
                <a:srgbClr val="002060"/>
              </a:solidFill>
              <a:effectLst/>
              <a:latin typeface="Arial Black" panose="020B0A04020102020204" pitchFamily="34" charset="0"/>
            </a:endParaRPr>
          </a:p>
          <a:p>
            <a:pPr marL="228600" lvl="1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Никогда не идите с незнакомцем, даже если он предлагает помощь.</a:t>
            </a:r>
          </a:p>
          <a:p>
            <a:pPr marL="228600" lvl="1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Сообщайте взрослым о подозрительных людях рядом.</a:t>
            </a:r>
          </a:p>
          <a:p>
            <a:pPr marL="228600" lvl="1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Доверяйте своим ощущениям — если что-то кажется странным, лучше уйти.</a:t>
            </a:r>
          </a:p>
          <a:p>
            <a:pPr algn="just">
              <a:buNone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42" name="Picture 2" descr="Picture background">
            <a:extLst>
              <a:ext uri="{FF2B5EF4-FFF2-40B4-BE49-F238E27FC236}">
                <a16:creationId xmlns:a16="http://schemas.microsoft.com/office/drawing/2014/main" id="{507E473C-AD39-619A-1505-297AE423F2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56" b="10533"/>
          <a:stretch/>
        </p:blipFill>
        <p:spPr bwMode="auto">
          <a:xfrm>
            <a:off x="6581657" y="1094104"/>
            <a:ext cx="5247631" cy="473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783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23E709-1300-A716-5EAB-4A1033EA6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153192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Чрезвычайные ситуации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C34F55-6EC5-29A4-22B3-0DCC531D5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9288" y="1253331"/>
            <a:ext cx="11295888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1. Телефон для экстренных случаев: Запомните номер экстренной службы (112).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2. Где искать помощь: Знайте, где находятся ближайшие магазины и кафе.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3. Попросить помощи у прохожих (лучше у женщин).</a:t>
            </a:r>
          </a:p>
        </p:txBody>
      </p:sp>
      <p:pic>
        <p:nvPicPr>
          <p:cNvPr id="12290" name="Picture 2" descr="Picture background">
            <a:extLst>
              <a:ext uri="{FF2B5EF4-FFF2-40B4-BE49-F238E27FC236}">
                <a16:creationId xmlns:a16="http://schemas.microsoft.com/office/drawing/2014/main" id="{A711872F-6FCB-AA91-B836-E4885B2B5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239" y="3504408"/>
            <a:ext cx="4083473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94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4343FE-38FA-37C8-3043-AB967E1BEE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73880E-E365-DB50-D7CD-13AE3E2C7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153192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Чрезвычайные ситуации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D1E6B4-CFDC-B0A5-92F4-CDF9E3BD3C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Picture 2" descr="Picture background">
            <a:extLst>
              <a:ext uri="{FF2B5EF4-FFF2-40B4-BE49-F238E27FC236}">
                <a16:creationId xmlns:a16="http://schemas.microsoft.com/office/drawing/2014/main" id="{B3481088-0B7C-92B9-4F1B-FE1445CA6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371" y="1351567"/>
            <a:ext cx="8000117" cy="532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8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CB167A7-7836-2845-620C-0DD6FBA06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" y="365125"/>
            <a:ext cx="1096975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Будьте внимательны и заботьтесь о своей безопасности!</a:t>
            </a:r>
            <a:b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3314" name="Picture 2" descr="Picture background">
            <a:extLst>
              <a:ext uri="{FF2B5EF4-FFF2-40B4-BE49-F238E27FC236}">
                <a16:creationId xmlns:a16="http://schemas.microsoft.com/office/drawing/2014/main" id="{293DE714-F525-9C10-E1F2-227254F7A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952" y="3229793"/>
            <a:ext cx="5327776" cy="342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1C32BAE-2044-4A1B-422A-44C72FDAB449}"/>
              </a:ext>
            </a:extLst>
          </p:cNvPr>
          <p:cNvSpPr txBox="1"/>
          <p:nvPr/>
        </p:nvSpPr>
        <p:spPr>
          <a:xfrm>
            <a:off x="498348" y="1474184"/>
            <a:ext cx="1112367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Помните: безопасность — это главное!</a:t>
            </a:r>
            <a:endParaRPr lang="ru-RU" sz="2800" b="0" i="0" dirty="0">
              <a:solidFill>
                <a:srgbClr val="002060"/>
              </a:solidFill>
              <a:effectLst/>
              <a:latin typeface="Arial Black" panose="020B0A04020102020204" pitchFamily="34" charset="0"/>
            </a:endParaRPr>
          </a:p>
          <a:p>
            <a:pPr algn="just"/>
            <a:r>
              <a:rPr lang="ru-RU" sz="2800" b="1" i="0" dirty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Следуйте правилам и будьте внимательны, чтобы ваши весенние каникулы прошли весело и безопасно!</a:t>
            </a:r>
            <a:endParaRPr lang="ru-RU" sz="2800" b="0" i="0" dirty="0">
              <a:solidFill>
                <a:srgbClr val="002060"/>
              </a:solidFill>
              <a:effectLst/>
              <a:latin typeface="Arial Black" panose="020B0A04020102020204" pitchFamily="34" charset="0"/>
            </a:endParaRPr>
          </a:p>
          <a:p>
            <a:pPr algn="just">
              <a:buNone/>
            </a:pPr>
            <a:r>
              <a:rPr lang="ru-RU" sz="2800" dirty="0">
                <a:latin typeface="Arial Black" panose="020B0A04020102020204" pitchFamily="34" charset="0"/>
              </a:rPr>
              <a:t/>
            </a:r>
            <a:br>
              <a:rPr lang="ru-RU" sz="2800" dirty="0">
                <a:latin typeface="Arial Black" panose="020B0A04020102020204" pitchFamily="34" charset="0"/>
              </a:rPr>
            </a:b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8414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4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4" id="{92E9B1B2-75AD-4098-A073-64D038FFDCA0}" vid="{F9BB628D-FDE3-4475-BCA2-5E0CB27E44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50</TotalTime>
  <Words>251</Words>
  <Application>Microsoft Office PowerPoint</Application>
  <PresentationFormat>Широкоэкранный</PresentationFormat>
  <Paragraphs>39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Söhne</vt:lpstr>
      <vt:lpstr>Тема4</vt:lpstr>
      <vt:lpstr>Безопасные каникулы</vt:lpstr>
      <vt:lpstr>Безопасность на дороге</vt:lpstr>
      <vt:lpstr>Пожарная безопасность </vt:lpstr>
      <vt:lpstr>Электрическая безопасность </vt:lpstr>
      <vt:lpstr>Безопасность в  Интернете</vt:lpstr>
      <vt:lpstr>Общение с незнакомцами</vt:lpstr>
      <vt:lpstr>Чрезвычайные ситуации</vt:lpstr>
      <vt:lpstr>Чрезвычайные ситуации</vt:lpstr>
      <vt:lpstr>Будьте внимательны и заботьтесь о своей безопасности! </vt:lpstr>
      <vt:lpstr>Запомни: телефон 112!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Безопасные каникулы</dc:title>
  <dc:creator>Марина Аксенова</dc:creator>
  <cp:lastModifiedBy>Пользователь</cp:lastModifiedBy>
  <cp:revision>4</cp:revision>
  <dcterms:created xsi:type="dcterms:W3CDTF">2025-03-17T17:36:06Z</dcterms:created>
  <dcterms:modified xsi:type="dcterms:W3CDTF">2025-03-21T13:35:50Z</dcterms:modified>
</cp:coreProperties>
</file>