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media/image17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33.jpg" ContentType="image/jpg"/>
  <Override PartName="/ppt/media/image34.jpg" ContentType="image/jpg"/>
  <Override PartName="/ppt/media/image41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98" r:id="rId3"/>
    <p:sldId id="297" r:id="rId4"/>
    <p:sldId id="294" r:id="rId5"/>
    <p:sldId id="296" r:id="rId6"/>
    <p:sldId id="290" r:id="rId7"/>
    <p:sldId id="299" r:id="rId8"/>
    <p:sldId id="300" r:id="rId9"/>
    <p:sldId id="30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66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87D-3CDE-4ABC-8F13-B09EC7C2724F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5428-AB4F-41FC-B02C-C854CF98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494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87D-3CDE-4ABC-8F13-B09EC7C2724F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5428-AB4F-41FC-B02C-C854CF98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5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87D-3CDE-4ABC-8F13-B09EC7C2724F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5428-AB4F-41FC-B02C-C854CF986C7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4803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87D-3CDE-4ABC-8F13-B09EC7C2724F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5428-AB4F-41FC-B02C-C854CF98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703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87D-3CDE-4ABC-8F13-B09EC7C2724F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5428-AB4F-41FC-B02C-C854CF986C7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8559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87D-3CDE-4ABC-8F13-B09EC7C2724F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5428-AB4F-41FC-B02C-C854CF98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052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87D-3CDE-4ABC-8F13-B09EC7C2724F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5428-AB4F-41FC-B02C-C854CF98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639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87D-3CDE-4ABC-8F13-B09EC7C2724F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5428-AB4F-41FC-B02C-C854CF98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057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5950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558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87D-3CDE-4ABC-8F13-B09EC7C2724F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5428-AB4F-41FC-B02C-C854CF98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09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87D-3CDE-4ABC-8F13-B09EC7C2724F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5428-AB4F-41FC-B02C-C854CF98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5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87D-3CDE-4ABC-8F13-B09EC7C2724F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5428-AB4F-41FC-B02C-C854CF98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023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87D-3CDE-4ABC-8F13-B09EC7C2724F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5428-AB4F-41FC-B02C-C854CF98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012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87D-3CDE-4ABC-8F13-B09EC7C2724F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5428-AB4F-41FC-B02C-C854CF98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054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87D-3CDE-4ABC-8F13-B09EC7C2724F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5428-AB4F-41FC-B02C-C854CF98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738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87D-3CDE-4ABC-8F13-B09EC7C2724F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5428-AB4F-41FC-B02C-C854CF98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125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5428-AB4F-41FC-B02C-C854CF986C7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87D-3CDE-4ABC-8F13-B09EC7C2724F}" type="datetimeFigureOut">
              <a:rPr lang="ru-RU" smtClean="0"/>
              <a:t>11.03.2025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10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9A87D-3CDE-4ABC-8F13-B09EC7C2724F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4295428-AB4F-41FC-B02C-C854CF986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93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fioco.ru/nav-vpr-o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13.jpg"/><Relationship Id="rId2" Type="http://schemas.openxmlformats.org/officeDocument/2006/relationships/image" Target="../media/image19.jpg"/><Relationship Id="rId16" Type="http://schemas.openxmlformats.org/officeDocument/2006/relationships/image" Target="../media/image33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jp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jp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75" y="3726178"/>
            <a:ext cx="8482148" cy="1646302"/>
          </a:xfrm>
        </p:spPr>
        <p:txBody>
          <a:bodyPr/>
          <a:lstStyle/>
          <a:p>
            <a:r>
              <a:rPr lang="ru-RU" sz="11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ВПР -2025 </a:t>
            </a:r>
            <a:endParaRPr lang="ru-RU" sz="115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973" y="104503"/>
            <a:ext cx="3095352" cy="309535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5036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266" y="1703578"/>
            <a:ext cx="8790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общего,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среднего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общего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образования,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за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исключением</a:t>
            </a:r>
            <a:r>
              <a:rPr sz="1800" spc="-8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указанных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п.13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Правил.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6266" y="632586"/>
            <a:ext cx="10511155" cy="109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13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433B62"/>
                </a:solidFill>
                <a:latin typeface="Arial"/>
                <a:cs typeface="Arial"/>
              </a:rPr>
              <a:t>(Постановление</a:t>
            </a:r>
            <a:r>
              <a:rPr sz="1800" b="1" i="1" spc="-45" dirty="0">
                <a:solidFill>
                  <a:srgbClr val="433B62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433B62"/>
                </a:solidFill>
                <a:latin typeface="Arial"/>
                <a:cs typeface="Arial"/>
              </a:rPr>
              <a:t>Правительства</a:t>
            </a:r>
            <a:r>
              <a:rPr sz="1800" b="1" i="1" spc="-30" dirty="0">
                <a:solidFill>
                  <a:srgbClr val="433B62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433B62"/>
                </a:solidFill>
                <a:latin typeface="Arial"/>
                <a:cs typeface="Arial"/>
              </a:rPr>
              <a:t>Российской</a:t>
            </a:r>
            <a:r>
              <a:rPr sz="1800" b="1" i="1" spc="-55" dirty="0">
                <a:solidFill>
                  <a:srgbClr val="433B62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433B62"/>
                </a:solidFill>
                <a:latin typeface="Arial"/>
                <a:cs typeface="Arial"/>
              </a:rPr>
              <a:t>Федерации</a:t>
            </a:r>
            <a:r>
              <a:rPr sz="1800" b="1" i="1" spc="-80" dirty="0">
                <a:solidFill>
                  <a:srgbClr val="433B62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433B62"/>
                </a:solidFill>
                <a:latin typeface="Arial"/>
                <a:cs typeface="Arial"/>
              </a:rPr>
              <a:t>от</a:t>
            </a:r>
            <a:r>
              <a:rPr sz="1800" b="1" i="1" spc="-30" dirty="0">
                <a:solidFill>
                  <a:srgbClr val="433B62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433B62"/>
                </a:solidFill>
                <a:latin typeface="Arial"/>
                <a:cs typeface="Arial"/>
              </a:rPr>
              <a:t>30.04.2024</a:t>
            </a:r>
            <a:r>
              <a:rPr sz="1800" b="1" i="1" spc="-85" dirty="0">
                <a:solidFill>
                  <a:srgbClr val="433B62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433B62"/>
                </a:solidFill>
                <a:latin typeface="Arial"/>
                <a:cs typeface="Arial"/>
              </a:rPr>
              <a:t>№</a:t>
            </a:r>
            <a:r>
              <a:rPr sz="1800" b="1" i="1" spc="-50" dirty="0">
                <a:solidFill>
                  <a:srgbClr val="433B62"/>
                </a:solidFill>
                <a:latin typeface="Arial"/>
                <a:cs typeface="Arial"/>
              </a:rPr>
              <a:t> </a:t>
            </a:r>
            <a:r>
              <a:rPr sz="1800" b="1" i="1" spc="-20" dirty="0">
                <a:solidFill>
                  <a:srgbClr val="433B62"/>
                </a:solidFill>
                <a:latin typeface="Arial"/>
                <a:cs typeface="Arial"/>
              </a:rPr>
              <a:t>556)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950"/>
              </a:spcBef>
            </a:pPr>
            <a:r>
              <a:rPr sz="1800" spc="-20" dirty="0">
                <a:latin typeface="Microsoft Sans Serif"/>
                <a:cs typeface="Microsoft Sans Serif"/>
              </a:rPr>
              <a:t>Участниками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ВПР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являются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все</a:t>
            </a:r>
            <a:r>
              <a:rPr sz="1800" b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образовательные</a:t>
            </a:r>
            <a:r>
              <a:rPr sz="18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организации</a:t>
            </a:r>
            <a:r>
              <a:rPr sz="1800" b="1" spc="-10" dirty="0">
                <a:latin typeface="Arial"/>
                <a:cs typeface="Arial"/>
              </a:rPr>
              <a:t>,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реализующие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имеющие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государственную</a:t>
            </a:r>
            <a:r>
              <a:rPr sz="18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аккредитацию</a:t>
            </a:r>
            <a:r>
              <a:rPr sz="18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образовательные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программы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начального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общего,</a:t>
            </a:r>
            <a:r>
              <a:rPr sz="1800" spc="-8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основного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07345" y="1740280"/>
            <a:ext cx="1597660" cy="256540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970"/>
              </a:lnSpc>
            </a:pPr>
            <a:r>
              <a:rPr sz="1800" dirty="0">
                <a:latin typeface="Microsoft Sans Serif"/>
                <a:cs typeface="Microsoft Sans Serif"/>
              </a:rPr>
              <a:t>П.7,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11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Правил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6266" y="2283078"/>
            <a:ext cx="5822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ОО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включают</a:t>
            </a:r>
            <a:r>
              <a:rPr sz="18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ВПР</a:t>
            </a:r>
            <a:r>
              <a:rPr sz="18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18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расписание</a:t>
            </a:r>
            <a:r>
              <a:rPr sz="18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учебных</a:t>
            </a:r>
            <a:r>
              <a:rPr sz="18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занятий</a:t>
            </a:r>
            <a:r>
              <a:rPr sz="1800" spc="-10" dirty="0"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46214" y="2319401"/>
            <a:ext cx="1221105" cy="256540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975"/>
              </a:lnSpc>
            </a:pPr>
            <a:r>
              <a:rPr sz="1800" dirty="0">
                <a:latin typeface="Microsoft Sans Serif"/>
                <a:cs typeface="Microsoft Sans Serif"/>
              </a:rPr>
              <a:t>П.7 </a:t>
            </a:r>
            <a:r>
              <a:rPr sz="1800" spc="-10" dirty="0">
                <a:latin typeface="Microsoft Sans Serif"/>
                <a:cs typeface="Microsoft Sans Serif"/>
              </a:rPr>
              <a:t>Правил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6266" y="2862198"/>
            <a:ext cx="10462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ОО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могут</a:t>
            </a:r>
            <a:r>
              <a:rPr sz="18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использовать</a:t>
            </a:r>
            <a:r>
              <a:rPr sz="18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ВПР</a:t>
            </a:r>
            <a:r>
              <a:rPr sz="1800" b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качестве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мероприятий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ТЕКУЩЕГО</a:t>
            </a:r>
            <a:r>
              <a:rPr sz="1800" b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КОНТРОЛЯ</a:t>
            </a:r>
            <a:r>
              <a:rPr sz="1800" b="1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успеваемости </a:t>
            </a:r>
            <a:r>
              <a:rPr sz="1800" b="1" dirty="0">
                <a:latin typeface="Arial"/>
                <a:cs typeface="Arial"/>
              </a:rPr>
              <a:t>и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ПРОМЕЖУТОЧНОЙ</a:t>
            </a:r>
            <a:r>
              <a:rPr sz="1800" b="1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C00000"/>
                </a:solidFill>
                <a:latin typeface="Arial"/>
                <a:cs typeface="Arial"/>
              </a:rPr>
              <a:t>АТТЕСТАЦИИ</a:t>
            </a:r>
            <a:r>
              <a:rPr sz="18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обучающихся,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проводимых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рамках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реализации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66266" y="3411092"/>
            <a:ext cx="3178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Microsoft Sans Serif"/>
                <a:cs typeface="Microsoft Sans Serif"/>
              </a:rPr>
              <a:t>образовательной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программы.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63034" y="3447160"/>
            <a:ext cx="1221105" cy="256540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5"/>
              </a:lnSpc>
            </a:pPr>
            <a:r>
              <a:rPr sz="1800" dirty="0">
                <a:latin typeface="Microsoft Sans Serif"/>
                <a:cs typeface="Microsoft Sans Serif"/>
              </a:rPr>
              <a:t>П.8 </a:t>
            </a:r>
            <a:r>
              <a:rPr sz="1800" spc="-10" dirty="0">
                <a:latin typeface="Microsoft Sans Serif"/>
                <a:cs typeface="Microsoft Sans Serif"/>
              </a:rPr>
              <a:t>Правил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66266" y="3990213"/>
            <a:ext cx="10116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Участниками </a:t>
            </a:r>
            <a:r>
              <a:rPr sz="1800" b="1" dirty="0">
                <a:latin typeface="Arial"/>
                <a:cs typeface="Arial"/>
              </a:rPr>
              <a:t>ВПР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являются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все</a:t>
            </a:r>
            <a:r>
              <a:rPr sz="18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обучающиеся,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за</a:t>
            </a:r>
            <a:r>
              <a:rPr sz="18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исключением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обучающихся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18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sz="18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3,</a:t>
            </a:r>
            <a:r>
              <a:rPr sz="18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9</a:t>
            </a:r>
            <a:r>
              <a:rPr sz="18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8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C00000"/>
                </a:solidFill>
                <a:latin typeface="Arial"/>
                <a:cs typeface="Arial"/>
              </a:rPr>
              <a:t>11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66266" y="4264532"/>
            <a:ext cx="1011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классов</a:t>
            </a:r>
            <a:r>
              <a:rPr sz="1800" spc="-10" dirty="0"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28850" y="4300601"/>
            <a:ext cx="1332230" cy="256540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5"/>
              </a:lnSpc>
            </a:pPr>
            <a:r>
              <a:rPr sz="1800" spc="-10" dirty="0">
                <a:latin typeface="Microsoft Sans Serif"/>
                <a:cs typeface="Microsoft Sans Serif"/>
              </a:rPr>
              <a:t>П.11</a:t>
            </a:r>
            <a:r>
              <a:rPr sz="1800" spc="-9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Правил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66266" y="4844033"/>
            <a:ext cx="104508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Обучающиеся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18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ОВЗ</a:t>
            </a:r>
            <a:r>
              <a:rPr sz="18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принимают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участие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ВПР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по</a:t>
            </a:r>
            <a:r>
              <a:rPr sz="18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решению</a:t>
            </a:r>
            <a:r>
              <a:rPr sz="18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ОО</a:t>
            </a:r>
            <a:r>
              <a:rPr sz="18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18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согласия</a:t>
            </a:r>
            <a:r>
              <a:rPr sz="18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родителей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Microsoft Sans Serif"/>
                <a:cs typeface="Microsoft Sans Serif"/>
              </a:rPr>
              <a:t>(законных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представителей)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и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b="1" dirty="0">
                <a:latin typeface="Arial"/>
                <a:cs typeface="Arial"/>
              </a:rPr>
              <a:t>с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учетом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особенностей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состояния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здоровья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и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психофизического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66266" y="5392623"/>
            <a:ext cx="1050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Microsoft Sans Serif"/>
                <a:cs typeface="Microsoft Sans Serif"/>
              </a:rPr>
              <a:t>развития.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66950" y="5428411"/>
            <a:ext cx="1411605" cy="256540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0"/>
              </a:lnSpc>
            </a:pPr>
            <a:r>
              <a:rPr sz="1800" dirty="0">
                <a:latin typeface="Microsoft Sans Serif"/>
                <a:cs typeface="Microsoft Sans Serif"/>
              </a:rPr>
              <a:t>П.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14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Правил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66266" y="5983630"/>
            <a:ext cx="97821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Один</a:t>
            </a:r>
            <a:r>
              <a:rPr sz="1800" b="1" spc="-1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обучающийся</a:t>
            </a:r>
            <a:r>
              <a:rPr sz="18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течение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учебного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года</a:t>
            </a:r>
            <a:r>
              <a:rPr sz="1800" spc="-8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участвует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только</a:t>
            </a:r>
            <a:r>
              <a:rPr sz="18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1800" b="1" spc="-1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одном</a:t>
            </a:r>
            <a:r>
              <a:rPr sz="1800" b="1" spc="-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мероприятии</a:t>
            </a:r>
            <a:r>
              <a:rPr sz="18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по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66266" y="6258559"/>
            <a:ext cx="7677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оценке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качества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образования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федерального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уровня </a:t>
            </a:r>
            <a:r>
              <a:rPr sz="1800" spc="-65" dirty="0">
                <a:latin typeface="Microsoft Sans Serif"/>
                <a:cs typeface="Microsoft Sans Serif"/>
              </a:rPr>
              <a:t>(ВПР,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НСИ,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МСИ).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94826" y="6294043"/>
            <a:ext cx="1348740" cy="256540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980"/>
              </a:lnSpc>
            </a:pPr>
            <a:r>
              <a:rPr sz="1800" dirty="0">
                <a:latin typeface="Microsoft Sans Serif"/>
                <a:cs typeface="Microsoft Sans Serif"/>
              </a:rPr>
              <a:t>П.16 </a:t>
            </a:r>
            <a:r>
              <a:rPr sz="1800" spc="-10" dirty="0">
                <a:latin typeface="Microsoft Sans Serif"/>
                <a:cs typeface="Microsoft Sans Serif"/>
              </a:rPr>
              <a:t>Правил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870" y="5041882"/>
            <a:ext cx="600000" cy="54000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3527" y="6023457"/>
            <a:ext cx="625005" cy="562495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205585" y="125095"/>
            <a:ext cx="97764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ОСНОВНЫЕ</a:t>
            </a:r>
            <a:r>
              <a:rPr sz="3000" spc="-110" dirty="0"/>
              <a:t> </a:t>
            </a:r>
            <a:r>
              <a:rPr sz="3000" dirty="0"/>
              <a:t>АКЦЕНТЫ</a:t>
            </a:r>
            <a:r>
              <a:rPr sz="3000" spc="-120" dirty="0"/>
              <a:t> </a:t>
            </a:r>
            <a:r>
              <a:rPr sz="3000" spc="-30" dirty="0"/>
              <a:t>ПРАВИЛ</a:t>
            </a:r>
            <a:r>
              <a:rPr sz="3000" spc="-110" dirty="0"/>
              <a:t> </a:t>
            </a:r>
            <a:r>
              <a:rPr sz="3000" dirty="0"/>
              <a:t>ПРОВЕДЕНИЯ</a:t>
            </a:r>
            <a:r>
              <a:rPr sz="3000" spc="-90" dirty="0"/>
              <a:t> </a:t>
            </a:r>
            <a:r>
              <a:rPr sz="3000" spc="-25" dirty="0"/>
              <a:t>ВПР</a:t>
            </a:r>
            <a:endParaRPr sz="3000"/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9115" y="1311114"/>
            <a:ext cx="520700" cy="525308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9115" y="2199351"/>
            <a:ext cx="520700" cy="525308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3450" y="3056729"/>
            <a:ext cx="520700" cy="525308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3450" y="4043391"/>
            <a:ext cx="520700" cy="5253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6175" y="25858"/>
            <a:ext cx="1312524" cy="131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56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0439" y="6033439"/>
            <a:ext cx="0" cy="472440"/>
          </a:xfrm>
          <a:custGeom>
            <a:avLst/>
            <a:gdLst/>
            <a:ahLst/>
            <a:cxnLst/>
            <a:rect l="l" t="t" r="r" b="b"/>
            <a:pathLst>
              <a:path h="472440">
                <a:moveTo>
                  <a:pt x="0" y="0"/>
                </a:moveTo>
                <a:lnTo>
                  <a:pt x="0" y="472135"/>
                </a:lnTo>
              </a:path>
            </a:pathLst>
          </a:custGeom>
          <a:ln w="5918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0847" y="5733846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181" y="0"/>
                </a:lnTo>
              </a:path>
            </a:pathLst>
          </a:custGeom>
          <a:ln w="5692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70847" y="5405780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181" y="0"/>
                </a:lnTo>
              </a:path>
            </a:pathLst>
          </a:custGeom>
          <a:ln w="5694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00439" y="4685284"/>
            <a:ext cx="0" cy="421005"/>
          </a:xfrm>
          <a:custGeom>
            <a:avLst/>
            <a:gdLst/>
            <a:ahLst/>
            <a:cxnLst/>
            <a:rect l="l" t="t" r="r" b="b"/>
            <a:pathLst>
              <a:path h="421004">
                <a:moveTo>
                  <a:pt x="0" y="0"/>
                </a:moveTo>
                <a:lnTo>
                  <a:pt x="0" y="420890"/>
                </a:lnTo>
              </a:path>
            </a:pathLst>
          </a:custGeom>
          <a:ln w="5918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70847" y="4385633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181" y="0"/>
                </a:lnTo>
              </a:path>
            </a:pathLst>
          </a:custGeom>
          <a:ln w="57035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70847" y="4057529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181" y="0"/>
                </a:lnTo>
              </a:path>
            </a:pathLst>
          </a:custGeom>
          <a:ln w="56908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00439" y="2794889"/>
            <a:ext cx="0" cy="963294"/>
          </a:xfrm>
          <a:custGeom>
            <a:avLst/>
            <a:gdLst/>
            <a:ahLst/>
            <a:cxnLst/>
            <a:rect l="l" t="t" r="r" b="b"/>
            <a:pathLst>
              <a:path h="963295">
                <a:moveTo>
                  <a:pt x="0" y="0"/>
                </a:moveTo>
                <a:lnTo>
                  <a:pt x="0" y="963053"/>
                </a:lnTo>
              </a:path>
            </a:pathLst>
          </a:custGeom>
          <a:ln w="5918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00439" y="2219832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363"/>
                </a:lnTo>
              </a:path>
            </a:pathLst>
          </a:custGeom>
          <a:ln w="5918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00439" y="688466"/>
            <a:ext cx="0" cy="1125220"/>
          </a:xfrm>
          <a:custGeom>
            <a:avLst/>
            <a:gdLst/>
            <a:ahLst/>
            <a:cxnLst/>
            <a:rect l="l" t="t" r="r" b="b"/>
            <a:pathLst>
              <a:path h="1125220">
                <a:moveTo>
                  <a:pt x="0" y="0"/>
                </a:moveTo>
                <a:lnTo>
                  <a:pt x="0" y="1124673"/>
                </a:lnTo>
              </a:path>
            </a:pathLst>
          </a:custGeom>
          <a:ln w="5918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092688" y="5438775"/>
            <a:ext cx="0" cy="490855"/>
          </a:xfrm>
          <a:custGeom>
            <a:avLst/>
            <a:gdLst/>
            <a:ahLst/>
            <a:cxnLst/>
            <a:rect l="l" t="t" r="r" b="b"/>
            <a:pathLst>
              <a:path h="490854">
                <a:moveTo>
                  <a:pt x="0" y="0"/>
                </a:moveTo>
                <a:lnTo>
                  <a:pt x="0" y="490791"/>
                </a:lnTo>
              </a:path>
            </a:pathLst>
          </a:custGeom>
          <a:ln w="5918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092688" y="4996688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071"/>
                </a:lnTo>
              </a:path>
            </a:pathLst>
          </a:custGeom>
          <a:ln w="5918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092688" y="4554473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198"/>
                </a:lnTo>
              </a:path>
            </a:pathLst>
          </a:custGeom>
          <a:ln w="5918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092688" y="3670172"/>
            <a:ext cx="0" cy="579755"/>
          </a:xfrm>
          <a:custGeom>
            <a:avLst/>
            <a:gdLst/>
            <a:ahLst/>
            <a:cxnLst/>
            <a:rect l="l" t="t" r="r" b="b"/>
            <a:pathLst>
              <a:path h="579754">
                <a:moveTo>
                  <a:pt x="0" y="0"/>
                </a:moveTo>
                <a:lnTo>
                  <a:pt x="0" y="579285"/>
                </a:lnTo>
              </a:path>
            </a:pathLst>
          </a:custGeom>
          <a:ln w="5918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092688" y="3228085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071"/>
                </a:lnTo>
              </a:path>
            </a:pathLst>
          </a:custGeom>
          <a:ln w="5918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092688" y="2232660"/>
            <a:ext cx="0" cy="690880"/>
          </a:xfrm>
          <a:custGeom>
            <a:avLst/>
            <a:gdLst/>
            <a:ahLst/>
            <a:cxnLst/>
            <a:rect l="l" t="t" r="r" b="b"/>
            <a:pathLst>
              <a:path h="690880">
                <a:moveTo>
                  <a:pt x="0" y="0"/>
                </a:moveTo>
                <a:lnTo>
                  <a:pt x="0" y="690410"/>
                </a:lnTo>
              </a:path>
            </a:pathLst>
          </a:custGeom>
          <a:ln w="5918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092688" y="688466"/>
            <a:ext cx="0" cy="1137920"/>
          </a:xfrm>
          <a:custGeom>
            <a:avLst/>
            <a:gdLst/>
            <a:ahLst/>
            <a:cxnLst/>
            <a:rect l="l" t="t" r="r" b="b"/>
            <a:pathLst>
              <a:path h="1137920">
                <a:moveTo>
                  <a:pt x="0" y="0"/>
                </a:moveTo>
                <a:lnTo>
                  <a:pt x="0" y="1137500"/>
                </a:lnTo>
              </a:path>
            </a:pathLst>
          </a:custGeom>
          <a:ln w="5918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94541" y="5893117"/>
            <a:ext cx="0" cy="468630"/>
          </a:xfrm>
          <a:custGeom>
            <a:avLst/>
            <a:gdLst/>
            <a:ahLst/>
            <a:cxnLst/>
            <a:rect l="l" t="t" r="r" b="b"/>
            <a:pathLst>
              <a:path h="468629">
                <a:moveTo>
                  <a:pt x="0" y="0"/>
                </a:moveTo>
                <a:lnTo>
                  <a:pt x="0" y="468452"/>
                </a:lnTo>
              </a:path>
            </a:pathLst>
          </a:custGeom>
          <a:ln w="59309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94541" y="5435853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247"/>
                </a:lnTo>
              </a:path>
            </a:pathLst>
          </a:custGeom>
          <a:ln w="59309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94541" y="4978653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184"/>
                </a:lnTo>
              </a:path>
            </a:pathLst>
          </a:custGeom>
          <a:ln w="59309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94541" y="4521327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11"/>
                </a:lnTo>
              </a:path>
            </a:pathLst>
          </a:custGeom>
          <a:ln w="59309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94541" y="4064127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184"/>
                </a:lnTo>
              </a:path>
            </a:pathLst>
          </a:custGeom>
          <a:ln w="59309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94541" y="2794889"/>
            <a:ext cx="0" cy="964565"/>
          </a:xfrm>
          <a:custGeom>
            <a:avLst/>
            <a:gdLst/>
            <a:ahLst/>
            <a:cxnLst/>
            <a:rect l="l" t="t" r="r" b="b"/>
            <a:pathLst>
              <a:path h="964564">
                <a:moveTo>
                  <a:pt x="0" y="0"/>
                </a:moveTo>
                <a:lnTo>
                  <a:pt x="0" y="964222"/>
                </a:lnTo>
              </a:path>
            </a:pathLst>
          </a:custGeom>
          <a:ln w="59309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94541" y="2219832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363"/>
                </a:lnTo>
              </a:path>
            </a:pathLst>
          </a:custGeom>
          <a:ln w="59309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94541" y="688466"/>
            <a:ext cx="0" cy="1125220"/>
          </a:xfrm>
          <a:custGeom>
            <a:avLst/>
            <a:gdLst/>
            <a:ahLst/>
            <a:cxnLst/>
            <a:rect l="l" t="t" r="r" b="b"/>
            <a:pathLst>
              <a:path h="1125220">
                <a:moveTo>
                  <a:pt x="0" y="0"/>
                </a:moveTo>
                <a:lnTo>
                  <a:pt x="0" y="1124673"/>
                </a:lnTo>
              </a:path>
            </a:pathLst>
          </a:custGeom>
          <a:ln w="59309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12698" y="5935891"/>
            <a:ext cx="0" cy="570230"/>
          </a:xfrm>
          <a:custGeom>
            <a:avLst/>
            <a:gdLst/>
            <a:ahLst/>
            <a:cxnLst/>
            <a:rect l="l" t="t" r="r" b="b"/>
            <a:pathLst>
              <a:path h="570229">
                <a:moveTo>
                  <a:pt x="0" y="0"/>
                </a:moveTo>
                <a:lnTo>
                  <a:pt x="0" y="569683"/>
                </a:lnTo>
              </a:path>
            </a:pathLst>
          </a:custGeom>
          <a:ln w="59309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12698" y="5559552"/>
            <a:ext cx="0" cy="71755"/>
          </a:xfrm>
          <a:custGeom>
            <a:avLst/>
            <a:gdLst/>
            <a:ahLst/>
            <a:cxnLst/>
            <a:rect l="l" t="t" r="r" b="b"/>
            <a:pathLst>
              <a:path h="71754">
                <a:moveTo>
                  <a:pt x="0" y="0"/>
                </a:moveTo>
                <a:lnTo>
                  <a:pt x="0" y="71323"/>
                </a:lnTo>
              </a:path>
            </a:pathLst>
          </a:custGeom>
          <a:ln w="59309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12698" y="4806950"/>
            <a:ext cx="0" cy="447675"/>
          </a:xfrm>
          <a:custGeom>
            <a:avLst/>
            <a:gdLst/>
            <a:ahLst/>
            <a:cxnLst/>
            <a:rect l="l" t="t" r="r" b="b"/>
            <a:pathLst>
              <a:path h="447675">
                <a:moveTo>
                  <a:pt x="0" y="0"/>
                </a:moveTo>
                <a:lnTo>
                  <a:pt x="0" y="447586"/>
                </a:lnTo>
              </a:path>
            </a:pathLst>
          </a:custGeom>
          <a:ln w="59309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12698" y="4430648"/>
            <a:ext cx="0" cy="71755"/>
          </a:xfrm>
          <a:custGeom>
            <a:avLst/>
            <a:gdLst/>
            <a:ahLst/>
            <a:cxnLst/>
            <a:rect l="l" t="t" r="r" b="b"/>
            <a:pathLst>
              <a:path h="71754">
                <a:moveTo>
                  <a:pt x="0" y="0"/>
                </a:moveTo>
                <a:lnTo>
                  <a:pt x="0" y="71285"/>
                </a:lnTo>
              </a:path>
            </a:pathLst>
          </a:custGeom>
          <a:ln w="59309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12698" y="4054347"/>
            <a:ext cx="0" cy="71755"/>
          </a:xfrm>
          <a:custGeom>
            <a:avLst/>
            <a:gdLst/>
            <a:ahLst/>
            <a:cxnLst/>
            <a:rect l="l" t="t" r="r" b="b"/>
            <a:pathLst>
              <a:path h="71754">
                <a:moveTo>
                  <a:pt x="0" y="0"/>
                </a:moveTo>
                <a:lnTo>
                  <a:pt x="0" y="71285"/>
                </a:lnTo>
              </a:path>
            </a:pathLst>
          </a:custGeom>
          <a:ln w="59309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12698" y="2794889"/>
            <a:ext cx="0" cy="955040"/>
          </a:xfrm>
          <a:custGeom>
            <a:avLst/>
            <a:gdLst/>
            <a:ahLst/>
            <a:cxnLst/>
            <a:rect l="l" t="t" r="r" b="b"/>
            <a:pathLst>
              <a:path h="955039">
                <a:moveTo>
                  <a:pt x="0" y="0"/>
                </a:moveTo>
                <a:lnTo>
                  <a:pt x="0" y="954443"/>
                </a:lnTo>
              </a:path>
            </a:pathLst>
          </a:custGeom>
          <a:ln w="59309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12698" y="2219832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363"/>
                </a:lnTo>
              </a:path>
            </a:pathLst>
          </a:custGeom>
          <a:ln w="59309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12698" y="688466"/>
            <a:ext cx="0" cy="1125220"/>
          </a:xfrm>
          <a:custGeom>
            <a:avLst/>
            <a:gdLst/>
            <a:ahLst/>
            <a:cxnLst/>
            <a:rect l="l" t="t" r="r" b="b"/>
            <a:pathLst>
              <a:path h="1125220">
                <a:moveTo>
                  <a:pt x="0" y="0"/>
                </a:moveTo>
                <a:lnTo>
                  <a:pt x="0" y="1124673"/>
                </a:lnTo>
              </a:path>
            </a:pathLst>
          </a:custGeom>
          <a:ln w="59308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91560" y="5442839"/>
            <a:ext cx="0" cy="487045"/>
          </a:xfrm>
          <a:custGeom>
            <a:avLst/>
            <a:gdLst/>
            <a:ahLst/>
            <a:cxnLst/>
            <a:rect l="l" t="t" r="r" b="b"/>
            <a:pathLst>
              <a:path h="487045">
                <a:moveTo>
                  <a:pt x="0" y="0"/>
                </a:moveTo>
                <a:lnTo>
                  <a:pt x="0" y="486727"/>
                </a:lnTo>
              </a:path>
            </a:pathLst>
          </a:custGeom>
          <a:ln w="5918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91560" y="498563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184"/>
                </a:lnTo>
              </a:path>
            </a:pathLst>
          </a:custGeom>
          <a:ln w="5918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91560" y="4530725"/>
            <a:ext cx="0" cy="150495"/>
          </a:xfrm>
          <a:custGeom>
            <a:avLst/>
            <a:gdLst/>
            <a:ahLst/>
            <a:cxnLst/>
            <a:rect l="l" t="t" r="r" b="b"/>
            <a:pathLst>
              <a:path h="150495">
                <a:moveTo>
                  <a:pt x="0" y="0"/>
                </a:moveTo>
                <a:lnTo>
                  <a:pt x="0" y="149898"/>
                </a:lnTo>
              </a:path>
            </a:pathLst>
          </a:custGeom>
          <a:ln w="5918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91560" y="4075810"/>
            <a:ext cx="0" cy="150495"/>
          </a:xfrm>
          <a:custGeom>
            <a:avLst/>
            <a:gdLst/>
            <a:ahLst/>
            <a:cxnLst/>
            <a:rect l="l" t="t" r="r" b="b"/>
            <a:pathLst>
              <a:path h="150495">
                <a:moveTo>
                  <a:pt x="0" y="0"/>
                </a:moveTo>
                <a:lnTo>
                  <a:pt x="0" y="149898"/>
                </a:lnTo>
              </a:path>
            </a:pathLst>
          </a:custGeom>
          <a:ln w="5918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91560" y="2794889"/>
            <a:ext cx="0" cy="975994"/>
          </a:xfrm>
          <a:custGeom>
            <a:avLst/>
            <a:gdLst/>
            <a:ahLst/>
            <a:cxnLst/>
            <a:rect l="l" t="t" r="r" b="b"/>
            <a:pathLst>
              <a:path h="975995">
                <a:moveTo>
                  <a:pt x="0" y="0"/>
                </a:moveTo>
                <a:lnTo>
                  <a:pt x="0" y="975906"/>
                </a:lnTo>
              </a:path>
            </a:pathLst>
          </a:custGeom>
          <a:ln w="5918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091560" y="2219832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363"/>
                </a:lnTo>
              </a:path>
            </a:pathLst>
          </a:custGeom>
          <a:ln w="5918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91560" y="688466"/>
            <a:ext cx="0" cy="1125220"/>
          </a:xfrm>
          <a:custGeom>
            <a:avLst/>
            <a:gdLst/>
            <a:ahLst/>
            <a:cxnLst/>
            <a:rect l="l" t="t" r="r" b="b"/>
            <a:pathLst>
              <a:path h="1125220">
                <a:moveTo>
                  <a:pt x="0" y="0"/>
                </a:moveTo>
                <a:lnTo>
                  <a:pt x="0" y="1124673"/>
                </a:lnTo>
              </a:path>
            </a:pathLst>
          </a:custGeom>
          <a:ln w="5918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88618" y="4808728"/>
            <a:ext cx="0" cy="553085"/>
          </a:xfrm>
          <a:custGeom>
            <a:avLst/>
            <a:gdLst/>
            <a:ahLst/>
            <a:cxnLst/>
            <a:rect l="l" t="t" r="r" b="b"/>
            <a:pathLst>
              <a:path h="553085">
                <a:moveTo>
                  <a:pt x="0" y="0"/>
                </a:moveTo>
                <a:lnTo>
                  <a:pt x="0" y="552704"/>
                </a:lnTo>
              </a:path>
            </a:pathLst>
          </a:custGeom>
          <a:ln w="5715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88618" y="4196207"/>
            <a:ext cx="0" cy="206375"/>
          </a:xfrm>
          <a:custGeom>
            <a:avLst/>
            <a:gdLst/>
            <a:ahLst/>
            <a:cxnLst/>
            <a:rect l="l" t="t" r="r" b="b"/>
            <a:pathLst>
              <a:path h="206375">
                <a:moveTo>
                  <a:pt x="0" y="0"/>
                </a:moveTo>
                <a:lnTo>
                  <a:pt x="0" y="205828"/>
                </a:lnTo>
              </a:path>
            </a:pathLst>
          </a:custGeom>
          <a:ln w="5715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88618" y="2794889"/>
            <a:ext cx="0" cy="995044"/>
          </a:xfrm>
          <a:custGeom>
            <a:avLst/>
            <a:gdLst/>
            <a:ahLst/>
            <a:cxnLst/>
            <a:rect l="l" t="t" r="r" b="b"/>
            <a:pathLst>
              <a:path h="995045">
                <a:moveTo>
                  <a:pt x="0" y="0"/>
                </a:moveTo>
                <a:lnTo>
                  <a:pt x="0" y="994625"/>
                </a:lnTo>
              </a:path>
            </a:pathLst>
          </a:custGeom>
          <a:ln w="5715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88618" y="2219832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363"/>
                </a:lnTo>
              </a:path>
            </a:pathLst>
          </a:custGeom>
          <a:ln w="5715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88618" y="717041"/>
            <a:ext cx="0" cy="1096645"/>
          </a:xfrm>
          <a:custGeom>
            <a:avLst/>
            <a:gdLst/>
            <a:ahLst/>
            <a:cxnLst/>
            <a:rect l="l" t="t" r="r" b="b"/>
            <a:pathLst>
              <a:path h="1096645">
                <a:moveTo>
                  <a:pt x="0" y="0"/>
                </a:moveTo>
                <a:lnTo>
                  <a:pt x="0" y="1096098"/>
                </a:lnTo>
              </a:path>
            </a:pathLst>
          </a:custGeom>
          <a:ln w="5715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46"/>
          <p:cNvGrpSpPr/>
          <p:nvPr/>
        </p:nvGrpSpPr>
        <p:grpSpPr>
          <a:xfrm>
            <a:off x="2184019" y="1794129"/>
            <a:ext cx="7861300" cy="445134"/>
            <a:chOff x="2184019" y="1794129"/>
            <a:chExt cx="7861300" cy="445134"/>
          </a:xfrm>
        </p:grpSpPr>
        <p:sp>
          <p:nvSpPr>
            <p:cNvPr id="47" name="object 47"/>
            <p:cNvSpPr/>
            <p:nvPr/>
          </p:nvSpPr>
          <p:spPr>
            <a:xfrm>
              <a:off x="2190369" y="1800479"/>
              <a:ext cx="7848600" cy="432434"/>
            </a:xfrm>
            <a:custGeom>
              <a:avLst/>
              <a:gdLst/>
              <a:ahLst/>
              <a:cxnLst/>
              <a:rect l="l" t="t" r="r" b="b"/>
              <a:pathLst>
                <a:path w="7848600" h="432435">
                  <a:moveTo>
                    <a:pt x="7804784" y="0"/>
                  </a:moveTo>
                  <a:lnTo>
                    <a:pt x="43180" y="0"/>
                  </a:lnTo>
                  <a:lnTo>
                    <a:pt x="26414" y="3409"/>
                  </a:lnTo>
                  <a:lnTo>
                    <a:pt x="12684" y="12700"/>
                  </a:lnTo>
                  <a:lnTo>
                    <a:pt x="3407" y="26467"/>
                  </a:lnTo>
                  <a:lnTo>
                    <a:pt x="0" y="43307"/>
                  </a:lnTo>
                  <a:lnTo>
                    <a:pt x="0" y="388874"/>
                  </a:lnTo>
                  <a:lnTo>
                    <a:pt x="3407" y="405693"/>
                  </a:lnTo>
                  <a:lnTo>
                    <a:pt x="12684" y="419417"/>
                  </a:lnTo>
                  <a:lnTo>
                    <a:pt x="26414" y="428664"/>
                  </a:lnTo>
                  <a:lnTo>
                    <a:pt x="43180" y="432054"/>
                  </a:lnTo>
                  <a:lnTo>
                    <a:pt x="7804784" y="432054"/>
                  </a:lnTo>
                  <a:lnTo>
                    <a:pt x="7821624" y="428664"/>
                  </a:lnTo>
                  <a:lnTo>
                    <a:pt x="7835391" y="419417"/>
                  </a:lnTo>
                  <a:lnTo>
                    <a:pt x="7844682" y="405693"/>
                  </a:lnTo>
                  <a:lnTo>
                    <a:pt x="7848091" y="388874"/>
                  </a:lnTo>
                  <a:lnTo>
                    <a:pt x="7848091" y="43307"/>
                  </a:lnTo>
                  <a:lnTo>
                    <a:pt x="7844682" y="26467"/>
                  </a:lnTo>
                  <a:lnTo>
                    <a:pt x="7835391" y="12700"/>
                  </a:lnTo>
                  <a:lnTo>
                    <a:pt x="7821624" y="3409"/>
                  </a:lnTo>
                  <a:lnTo>
                    <a:pt x="7804784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190369" y="1800479"/>
              <a:ext cx="7848600" cy="432434"/>
            </a:xfrm>
            <a:custGeom>
              <a:avLst/>
              <a:gdLst/>
              <a:ahLst/>
              <a:cxnLst/>
              <a:rect l="l" t="t" r="r" b="b"/>
              <a:pathLst>
                <a:path w="7848600" h="432435">
                  <a:moveTo>
                    <a:pt x="0" y="43307"/>
                  </a:moveTo>
                  <a:lnTo>
                    <a:pt x="3407" y="26467"/>
                  </a:lnTo>
                  <a:lnTo>
                    <a:pt x="12684" y="12700"/>
                  </a:lnTo>
                  <a:lnTo>
                    <a:pt x="26414" y="3409"/>
                  </a:lnTo>
                  <a:lnTo>
                    <a:pt x="43180" y="0"/>
                  </a:lnTo>
                  <a:lnTo>
                    <a:pt x="7804784" y="0"/>
                  </a:lnTo>
                  <a:lnTo>
                    <a:pt x="7821624" y="3409"/>
                  </a:lnTo>
                  <a:lnTo>
                    <a:pt x="7835391" y="12700"/>
                  </a:lnTo>
                  <a:lnTo>
                    <a:pt x="7844682" y="26467"/>
                  </a:lnTo>
                  <a:lnTo>
                    <a:pt x="7848091" y="43307"/>
                  </a:lnTo>
                  <a:lnTo>
                    <a:pt x="7848091" y="388874"/>
                  </a:lnTo>
                  <a:lnTo>
                    <a:pt x="7844682" y="405693"/>
                  </a:lnTo>
                  <a:lnTo>
                    <a:pt x="7835391" y="419417"/>
                  </a:lnTo>
                  <a:lnTo>
                    <a:pt x="7821624" y="428664"/>
                  </a:lnTo>
                  <a:lnTo>
                    <a:pt x="7804784" y="432054"/>
                  </a:lnTo>
                  <a:lnTo>
                    <a:pt x="43180" y="432054"/>
                  </a:lnTo>
                  <a:lnTo>
                    <a:pt x="26414" y="428664"/>
                  </a:lnTo>
                  <a:lnTo>
                    <a:pt x="12684" y="419417"/>
                  </a:lnTo>
                  <a:lnTo>
                    <a:pt x="3407" y="405693"/>
                  </a:lnTo>
                  <a:lnTo>
                    <a:pt x="0" y="388874"/>
                  </a:lnTo>
                  <a:lnTo>
                    <a:pt x="0" y="4330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394966" y="1813140"/>
              <a:ext cx="7265670" cy="407034"/>
            </a:xfrm>
            <a:custGeom>
              <a:avLst/>
              <a:gdLst/>
              <a:ahLst/>
              <a:cxnLst/>
              <a:rect l="l" t="t" r="r" b="b"/>
              <a:pathLst>
                <a:path w="7265670" h="407035">
                  <a:moveTo>
                    <a:pt x="7265161" y="0"/>
                  </a:moveTo>
                  <a:lnTo>
                    <a:pt x="0" y="0"/>
                  </a:lnTo>
                  <a:lnTo>
                    <a:pt x="0" y="406692"/>
                  </a:lnTo>
                  <a:lnTo>
                    <a:pt x="7265161" y="406692"/>
                  </a:lnTo>
                  <a:lnTo>
                    <a:pt x="7265161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4607814" y="1783460"/>
            <a:ext cx="17919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Русский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язык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82270" y="2369185"/>
            <a:ext cx="1776095" cy="445134"/>
            <a:chOff x="182270" y="2369185"/>
            <a:chExt cx="1776095" cy="445134"/>
          </a:xfrm>
        </p:grpSpPr>
        <p:sp>
          <p:nvSpPr>
            <p:cNvPr id="52" name="object 52"/>
            <p:cNvSpPr/>
            <p:nvPr/>
          </p:nvSpPr>
          <p:spPr>
            <a:xfrm>
              <a:off x="188620" y="2375535"/>
              <a:ext cx="1763395" cy="432434"/>
            </a:xfrm>
            <a:custGeom>
              <a:avLst/>
              <a:gdLst/>
              <a:ahLst/>
              <a:cxnLst/>
              <a:rect l="l" t="t" r="r" b="b"/>
              <a:pathLst>
                <a:path w="1763395" h="432435">
                  <a:moveTo>
                    <a:pt x="1720062" y="0"/>
                  </a:moveTo>
                  <a:lnTo>
                    <a:pt x="43192" y="0"/>
                  </a:lnTo>
                  <a:lnTo>
                    <a:pt x="26381" y="3409"/>
                  </a:lnTo>
                  <a:lnTo>
                    <a:pt x="12652" y="12699"/>
                  </a:lnTo>
                  <a:lnTo>
                    <a:pt x="3394" y="26467"/>
                  </a:lnTo>
                  <a:lnTo>
                    <a:pt x="0" y="43306"/>
                  </a:lnTo>
                  <a:lnTo>
                    <a:pt x="0" y="388874"/>
                  </a:lnTo>
                  <a:lnTo>
                    <a:pt x="3394" y="405693"/>
                  </a:lnTo>
                  <a:lnTo>
                    <a:pt x="12652" y="419417"/>
                  </a:lnTo>
                  <a:lnTo>
                    <a:pt x="26381" y="428664"/>
                  </a:lnTo>
                  <a:lnTo>
                    <a:pt x="43192" y="432053"/>
                  </a:lnTo>
                  <a:lnTo>
                    <a:pt x="1720062" y="432053"/>
                  </a:lnTo>
                  <a:lnTo>
                    <a:pt x="1736882" y="428664"/>
                  </a:lnTo>
                  <a:lnTo>
                    <a:pt x="1750606" y="419417"/>
                  </a:lnTo>
                  <a:lnTo>
                    <a:pt x="1759853" y="405693"/>
                  </a:lnTo>
                  <a:lnTo>
                    <a:pt x="1763242" y="388874"/>
                  </a:lnTo>
                  <a:lnTo>
                    <a:pt x="1763242" y="43306"/>
                  </a:lnTo>
                  <a:lnTo>
                    <a:pt x="1759853" y="26467"/>
                  </a:lnTo>
                  <a:lnTo>
                    <a:pt x="1750606" y="12700"/>
                  </a:lnTo>
                  <a:lnTo>
                    <a:pt x="1736882" y="3409"/>
                  </a:lnTo>
                  <a:lnTo>
                    <a:pt x="172006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8620" y="2375535"/>
              <a:ext cx="1763395" cy="432434"/>
            </a:xfrm>
            <a:custGeom>
              <a:avLst/>
              <a:gdLst/>
              <a:ahLst/>
              <a:cxnLst/>
              <a:rect l="l" t="t" r="r" b="b"/>
              <a:pathLst>
                <a:path w="1763395" h="432435">
                  <a:moveTo>
                    <a:pt x="0" y="43306"/>
                  </a:moveTo>
                  <a:lnTo>
                    <a:pt x="3394" y="26467"/>
                  </a:lnTo>
                  <a:lnTo>
                    <a:pt x="12652" y="12699"/>
                  </a:lnTo>
                  <a:lnTo>
                    <a:pt x="26381" y="3409"/>
                  </a:lnTo>
                  <a:lnTo>
                    <a:pt x="43192" y="0"/>
                  </a:lnTo>
                  <a:lnTo>
                    <a:pt x="1720062" y="0"/>
                  </a:lnTo>
                  <a:lnTo>
                    <a:pt x="1736882" y="3409"/>
                  </a:lnTo>
                  <a:lnTo>
                    <a:pt x="1750606" y="12700"/>
                  </a:lnTo>
                  <a:lnTo>
                    <a:pt x="1759853" y="26467"/>
                  </a:lnTo>
                  <a:lnTo>
                    <a:pt x="1763242" y="43306"/>
                  </a:lnTo>
                  <a:lnTo>
                    <a:pt x="1763242" y="388874"/>
                  </a:lnTo>
                  <a:lnTo>
                    <a:pt x="1759853" y="405693"/>
                  </a:lnTo>
                  <a:lnTo>
                    <a:pt x="1750606" y="419417"/>
                  </a:lnTo>
                  <a:lnTo>
                    <a:pt x="1736882" y="428664"/>
                  </a:lnTo>
                  <a:lnTo>
                    <a:pt x="1720062" y="432053"/>
                  </a:lnTo>
                  <a:lnTo>
                    <a:pt x="43192" y="432053"/>
                  </a:lnTo>
                  <a:lnTo>
                    <a:pt x="26381" y="428664"/>
                  </a:lnTo>
                  <a:lnTo>
                    <a:pt x="12652" y="419417"/>
                  </a:lnTo>
                  <a:lnTo>
                    <a:pt x="3394" y="405693"/>
                  </a:lnTo>
                  <a:lnTo>
                    <a:pt x="0" y="388874"/>
                  </a:lnTo>
                  <a:lnTo>
                    <a:pt x="0" y="4330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21615" y="2388196"/>
              <a:ext cx="1697355" cy="407034"/>
            </a:xfrm>
            <a:custGeom>
              <a:avLst/>
              <a:gdLst/>
              <a:ahLst/>
              <a:cxnLst/>
              <a:rect l="l" t="t" r="r" b="b"/>
              <a:pathLst>
                <a:path w="1697355" h="407035">
                  <a:moveTo>
                    <a:pt x="1697227" y="0"/>
                  </a:moveTo>
                  <a:lnTo>
                    <a:pt x="0" y="0"/>
                  </a:lnTo>
                  <a:lnTo>
                    <a:pt x="0" y="406692"/>
                  </a:lnTo>
                  <a:lnTo>
                    <a:pt x="1697227" y="406692"/>
                  </a:lnTo>
                  <a:lnTo>
                    <a:pt x="169722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375920" y="2395220"/>
            <a:ext cx="13906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Математика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182257" y="0"/>
            <a:ext cx="11827510" cy="1517650"/>
            <a:chOff x="182257" y="0"/>
            <a:chExt cx="11827510" cy="1517650"/>
          </a:xfrm>
        </p:grpSpPr>
        <p:sp>
          <p:nvSpPr>
            <p:cNvPr id="57" name="object 57"/>
            <p:cNvSpPr/>
            <p:nvPr/>
          </p:nvSpPr>
          <p:spPr>
            <a:xfrm>
              <a:off x="188607" y="791209"/>
              <a:ext cx="1800225" cy="720090"/>
            </a:xfrm>
            <a:custGeom>
              <a:avLst/>
              <a:gdLst/>
              <a:ahLst/>
              <a:cxnLst/>
              <a:rect l="l" t="t" r="r" b="b"/>
              <a:pathLst>
                <a:path w="1800225" h="720090">
                  <a:moveTo>
                    <a:pt x="1727949" y="0"/>
                  </a:moveTo>
                  <a:lnTo>
                    <a:pt x="72009" y="0"/>
                  </a:lnTo>
                  <a:lnTo>
                    <a:pt x="43982" y="5661"/>
                  </a:lnTo>
                  <a:lnTo>
                    <a:pt x="21093" y="21097"/>
                  </a:lnTo>
                  <a:lnTo>
                    <a:pt x="5659" y="43987"/>
                  </a:lnTo>
                  <a:lnTo>
                    <a:pt x="0" y="72009"/>
                  </a:lnTo>
                  <a:lnTo>
                    <a:pt x="0" y="648080"/>
                  </a:lnTo>
                  <a:lnTo>
                    <a:pt x="5659" y="676102"/>
                  </a:lnTo>
                  <a:lnTo>
                    <a:pt x="21093" y="698992"/>
                  </a:lnTo>
                  <a:lnTo>
                    <a:pt x="43982" y="714428"/>
                  </a:lnTo>
                  <a:lnTo>
                    <a:pt x="72009" y="720089"/>
                  </a:lnTo>
                  <a:lnTo>
                    <a:pt x="1727949" y="720089"/>
                  </a:lnTo>
                  <a:lnTo>
                    <a:pt x="1756024" y="714428"/>
                  </a:lnTo>
                  <a:lnTo>
                    <a:pt x="1778908" y="698992"/>
                  </a:lnTo>
                  <a:lnTo>
                    <a:pt x="1794314" y="676102"/>
                  </a:lnTo>
                  <a:lnTo>
                    <a:pt x="1799958" y="648080"/>
                  </a:lnTo>
                  <a:lnTo>
                    <a:pt x="1799958" y="72009"/>
                  </a:lnTo>
                  <a:lnTo>
                    <a:pt x="1794314" y="43987"/>
                  </a:lnTo>
                  <a:lnTo>
                    <a:pt x="1778908" y="21097"/>
                  </a:lnTo>
                  <a:lnTo>
                    <a:pt x="1756024" y="5661"/>
                  </a:lnTo>
                  <a:lnTo>
                    <a:pt x="172794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8607" y="791209"/>
              <a:ext cx="1800225" cy="720090"/>
            </a:xfrm>
            <a:custGeom>
              <a:avLst/>
              <a:gdLst/>
              <a:ahLst/>
              <a:cxnLst/>
              <a:rect l="l" t="t" r="r" b="b"/>
              <a:pathLst>
                <a:path w="1800225" h="720090">
                  <a:moveTo>
                    <a:pt x="0" y="72009"/>
                  </a:moveTo>
                  <a:lnTo>
                    <a:pt x="5659" y="43987"/>
                  </a:lnTo>
                  <a:lnTo>
                    <a:pt x="21093" y="21097"/>
                  </a:lnTo>
                  <a:lnTo>
                    <a:pt x="43982" y="5661"/>
                  </a:lnTo>
                  <a:lnTo>
                    <a:pt x="72009" y="0"/>
                  </a:lnTo>
                  <a:lnTo>
                    <a:pt x="1727949" y="0"/>
                  </a:lnTo>
                  <a:lnTo>
                    <a:pt x="1756024" y="5661"/>
                  </a:lnTo>
                  <a:lnTo>
                    <a:pt x="1778908" y="21097"/>
                  </a:lnTo>
                  <a:lnTo>
                    <a:pt x="1794314" y="43987"/>
                  </a:lnTo>
                  <a:lnTo>
                    <a:pt x="1799958" y="72009"/>
                  </a:lnTo>
                  <a:lnTo>
                    <a:pt x="1799958" y="648080"/>
                  </a:lnTo>
                  <a:lnTo>
                    <a:pt x="1794314" y="676102"/>
                  </a:lnTo>
                  <a:lnTo>
                    <a:pt x="1778908" y="698992"/>
                  </a:lnTo>
                  <a:lnTo>
                    <a:pt x="1756024" y="714428"/>
                  </a:lnTo>
                  <a:lnTo>
                    <a:pt x="1727949" y="720089"/>
                  </a:lnTo>
                  <a:lnTo>
                    <a:pt x="72009" y="720089"/>
                  </a:lnTo>
                  <a:lnTo>
                    <a:pt x="43982" y="714428"/>
                  </a:lnTo>
                  <a:lnTo>
                    <a:pt x="21093" y="698992"/>
                  </a:lnTo>
                  <a:lnTo>
                    <a:pt x="5659" y="676102"/>
                  </a:lnTo>
                  <a:lnTo>
                    <a:pt x="0" y="648080"/>
                  </a:lnTo>
                  <a:lnTo>
                    <a:pt x="0" y="7200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8607" y="52069"/>
              <a:ext cx="11814810" cy="638175"/>
            </a:xfrm>
            <a:custGeom>
              <a:avLst/>
              <a:gdLst/>
              <a:ahLst/>
              <a:cxnLst/>
              <a:rect l="l" t="t" r="r" b="b"/>
              <a:pathLst>
                <a:path w="11814810" h="638175">
                  <a:moveTo>
                    <a:pt x="11750916" y="0"/>
                  </a:moveTo>
                  <a:lnTo>
                    <a:pt x="63817" y="0"/>
                  </a:lnTo>
                  <a:lnTo>
                    <a:pt x="38978" y="5014"/>
                  </a:lnTo>
                  <a:lnTo>
                    <a:pt x="18692" y="18684"/>
                  </a:lnTo>
                  <a:lnTo>
                    <a:pt x="5015" y="38951"/>
                  </a:lnTo>
                  <a:lnTo>
                    <a:pt x="0" y="63753"/>
                  </a:lnTo>
                  <a:lnTo>
                    <a:pt x="0" y="574293"/>
                  </a:lnTo>
                  <a:lnTo>
                    <a:pt x="5015" y="599096"/>
                  </a:lnTo>
                  <a:lnTo>
                    <a:pt x="18692" y="619363"/>
                  </a:lnTo>
                  <a:lnTo>
                    <a:pt x="38978" y="633033"/>
                  </a:lnTo>
                  <a:lnTo>
                    <a:pt x="63817" y="638047"/>
                  </a:lnTo>
                  <a:lnTo>
                    <a:pt x="11750916" y="638047"/>
                  </a:lnTo>
                  <a:lnTo>
                    <a:pt x="11775792" y="633033"/>
                  </a:lnTo>
                  <a:lnTo>
                    <a:pt x="11796096" y="619363"/>
                  </a:lnTo>
                  <a:lnTo>
                    <a:pt x="11809780" y="599096"/>
                  </a:lnTo>
                  <a:lnTo>
                    <a:pt x="11814797" y="574293"/>
                  </a:lnTo>
                  <a:lnTo>
                    <a:pt x="11814797" y="63753"/>
                  </a:lnTo>
                  <a:lnTo>
                    <a:pt x="11809780" y="38951"/>
                  </a:lnTo>
                  <a:lnTo>
                    <a:pt x="11796096" y="18684"/>
                  </a:lnTo>
                  <a:lnTo>
                    <a:pt x="11775792" y="5014"/>
                  </a:lnTo>
                  <a:lnTo>
                    <a:pt x="117509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88607" y="52069"/>
              <a:ext cx="11814810" cy="638175"/>
            </a:xfrm>
            <a:custGeom>
              <a:avLst/>
              <a:gdLst/>
              <a:ahLst/>
              <a:cxnLst/>
              <a:rect l="l" t="t" r="r" b="b"/>
              <a:pathLst>
                <a:path w="11814810" h="638175">
                  <a:moveTo>
                    <a:pt x="0" y="63753"/>
                  </a:moveTo>
                  <a:lnTo>
                    <a:pt x="5015" y="38951"/>
                  </a:lnTo>
                  <a:lnTo>
                    <a:pt x="18692" y="18684"/>
                  </a:lnTo>
                  <a:lnTo>
                    <a:pt x="38978" y="5014"/>
                  </a:lnTo>
                  <a:lnTo>
                    <a:pt x="63817" y="0"/>
                  </a:lnTo>
                  <a:lnTo>
                    <a:pt x="11750916" y="0"/>
                  </a:lnTo>
                  <a:lnTo>
                    <a:pt x="11775792" y="5014"/>
                  </a:lnTo>
                  <a:lnTo>
                    <a:pt x="11796096" y="18684"/>
                  </a:lnTo>
                  <a:lnTo>
                    <a:pt x="11809780" y="38951"/>
                  </a:lnTo>
                  <a:lnTo>
                    <a:pt x="11814797" y="63753"/>
                  </a:lnTo>
                  <a:lnTo>
                    <a:pt x="11814797" y="574293"/>
                  </a:lnTo>
                  <a:lnTo>
                    <a:pt x="11809780" y="599096"/>
                  </a:lnTo>
                  <a:lnTo>
                    <a:pt x="11796096" y="619363"/>
                  </a:lnTo>
                  <a:lnTo>
                    <a:pt x="11775792" y="633033"/>
                  </a:lnTo>
                  <a:lnTo>
                    <a:pt x="11750916" y="638047"/>
                  </a:lnTo>
                  <a:lnTo>
                    <a:pt x="63817" y="638047"/>
                  </a:lnTo>
                  <a:lnTo>
                    <a:pt x="38978" y="633033"/>
                  </a:lnTo>
                  <a:lnTo>
                    <a:pt x="18692" y="619363"/>
                  </a:lnTo>
                  <a:lnTo>
                    <a:pt x="5015" y="599096"/>
                  </a:lnTo>
                  <a:lnTo>
                    <a:pt x="0" y="574293"/>
                  </a:lnTo>
                  <a:lnTo>
                    <a:pt x="0" y="6375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1660" y="0"/>
              <a:ext cx="8519922" cy="991362"/>
            </a:xfrm>
            <a:prstGeom prst="rect">
              <a:avLst/>
            </a:prstGeom>
          </p:spPr>
        </p:pic>
      </p:grpSp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98295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ВПР</a:t>
            </a:r>
            <a:r>
              <a:rPr sz="40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проводятся</a:t>
            </a:r>
            <a:r>
              <a:rPr sz="40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40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штатном</a:t>
            </a:r>
            <a:r>
              <a:rPr sz="40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режиме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63" name="object 6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65392" y="1789188"/>
            <a:ext cx="2727198" cy="511289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6696836" y="1838071"/>
            <a:ext cx="2446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b="1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урок,</a:t>
            </a:r>
            <a:r>
              <a:rPr sz="1800" b="1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более</a:t>
            </a:r>
            <a:r>
              <a:rPr sz="1800" b="1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45</a:t>
            </a:r>
            <a:r>
              <a:rPr sz="1800" b="1" i="1" spc="-20" dirty="0">
                <a:solidFill>
                  <a:srgbClr val="FFFFFF"/>
                </a:solidFill>
                <a:latin typeface="Calibri"/>
                <a:cs typeface="Calibri"/>
              </a:rPr>
              <a:t> мин.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182257" y="784859"/>
            <a:ext cx="11827510" cy="3430904"/>
            <a:chOff x="182257" y="784859"/>
            <a:chExt cx="11827510" cy="3430904"/>
          </a:xfrm>
        </p:grpSpPr>
        <p:sp>
          <p:nvSpPr>
            <p:cNvPr id="66" name="object 66"/>
            <p:cNvSpPr/>
            <p:nvPr/>
          </p:nvSpPr>
          <p:spPr>
            <a:xfrm>
              <a:off x="2191511" y="791209"/>
              <a:ext cx="1800225" cy="720090"/>
            </a:xfrm>
            <a:custGeom>
              <a:avLst/>
              <a:gdLst/>
              <a:ahLst/>
              <a:cxnLst/>
              <a:rect l="l" t="t" r="r" b="b"/>
              <a:pathLst>
                <a:path w="1800225" h="720090">
                  <a:moveTo>
                    <a:pt x="1728089" y="0"/>
                  </a:moveTo>
                  <a:lnTo>
                    <a:pt x="72008" y="0"/>
                  </a:lnTo>
                  <a:lnTo>
                    <a:pt x="43987" y="5661"/>
                  </a:lnTo>
                  <a:lnTo>
                    <a:pt x="21097" y="21097"/>
                  </a:lnTo>
                  <a:lnTo>
                    <a:pt x="5661" y="43987"/>
                  </a:lnTo>
                  <a:lnTo>
                    <a:pt x="0" y="72009"/>
                  </a:lnTo>
                  <a:lnTo>
                    <a:pt x="0" y="648080"/>
                  </a:lnTo>
                  <a:lnTo>
                    <a:pt x="5661" y="676102"/>
                  </a:lnTo>
                  <a:lnTo>
                    <a:pt x="21097" y="698992"/>
                  </a:lnTo>
                  <a:lnTo>
                    <a:pt x="43987" y="714428"/>
                  </a:lnTo>
                  <a:lnTo>
                    <a:pt x="72008" y="720089"/>
                  </a:lnTo>
                  <a:lnTo>
                    <a:pt x="1728089" y="720089"/>
                  </a:lnTo>
                  <a:lnTo>
                    <a:pt x="1756110" y="714428"/>
                  </a:lnTo>
                  <a:lnTo>
                    <a:pt x="1779000" y="698992"/>
                  </a:lnTo>
                  <a:lnTo>
                    <a:pt x="1794436" y="676102"/>
                  </a:lnTo>
                  <a:lnTo>
                    <a:pt x="1800098" y="648080"/>
                  </a:lnTo>
                  <a:lnTo>
                    <a:pt x="1800098" y="72009"/>
                  </a:lnTo>
                  <a:lnTo>
                    <a:pt x="1794436" y="43987"/>
                  </a:lnTo>
                  <a:lnTo>
                    <a:pt x="1779000" y="21097"/>
                  </a:lnTo>
                  <a:lnTo>
                    <a:pt x="1756110" y="5661"/>
                  </a:lnTo>
                  <a:lnTo>
                    <a:pt x="172808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191511" y="791209"/>
              <a:ext cx="1800225" cy="720090"/>
            </a:xfrm>
            <a:custGeom>
              <a:avLst/>
              <a:gdLst/>
              <a:ahLst/>
              <a:cxnLst/>
              <a:rect l="l" t="t" r="r" b="b"/>
              <a:pathLst>
                <a:path w="1800225" h="720090">
                  <a:moveTo>
                    <a:pt x="0" y="72009"/>
                  </a:moveTo>
                  <a:lnTo>
                    <a:pt x="5661" y="43987"/>
                  </a:lnTo>
                  <a:lnTo>
                    <a:pt x="21097" y="21097"/>
                  </a:lnTo>
                  <a:lnTo>
                    <a:pt x="43987" y="5661"/>
                  </a:lnTo>
                  <a:lnTo>
                    <a:pt x="72008" y="0"/>
                  </a:lnTo>
                  <a:lnTo>
                    <a:pt x="1728089" y="0"/>
                  </a:lnTo>
                  <a:lnTo>
                    <a:pt x="1756110" y="5661"/>
                  </a:lnTo>
                  <a:lnTo>
                    <a:pt x="1779000" y="21097"/>
                  </a:lnTo>
                  <a:lnTo>
                    <a:pt x="1794436" y="43987"/>
                  </a:lnTo>
                  <a:lnTo>
                    <a:pt x="1800098" y="72009"/>
                  </a:lnTo>
                  <a:lnTo>
                    <a:pt x="1800098" y="648080"/>
                  </a:lnTo>
                  <a:lnTo>
                    <a:pt x="1794436" y="676102"/>
                  </a:lnTo>
                  <a:lnTo>
                    <a:pt x="1779000" y="698992"/>
                  </a:lnTo>
                  <a:lnTo>
                    <a:pt x="1756110" y="714428"/>
                  </a:lnTo>
                  <a:lnTo>
                    <a:pt x="1728089" y="720089"/>
                  </a:lnTo>
                  <a:lnTo>
                    <a:pt x="72008" y="720089"/>
                  </a:lnTo>
                  <a:lnTo>
                    <a:pt x="43987" y="714428"/>
                  </a:lnTo>
                  <a:lnTo>
                    <a:pt x="21097" y="698992"/>
                  </a:lnTo>
                  <a:lnTo>
                    <a:pt x="5661" y="676102"/>
                  </a:lnTo>
                  <a:lnTo>
                    <a:pt x="0" y="648080"/>
                  </a:lnTo>
                  <a:lnTo>
                    <a:pt x="0" y="7200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194555" y="791209"/>
              <a:ext cx="1800225" cy="720090"/>
            </a:xfrm>
            <a:custGeom>
              <a:avLst/>
              <a:gdLst/>
              <a:ahLst/>
              <a:cxnLst/>
              <a:rect l="l" t="t" r="r" b="b"/>
              <a:pathLst>
                <a:path w="1800225" h="720090">
                  <a:moveTo>
                    <a:pt x="1727962" y="0"/>
                  </a:moveTo>
                  <a:lnTo>
                    <a:pt x="72009" y="0"/>
                  </a:lnTo>
                  <a:lnTo>
                    <a:pt x="43987" y="5661"/>
                  </a:lnTo>
                  <a:lnTo>
                    <a:pt x="21097" y="21097"/>
                  </a:lnTo>
                  <a:lnTo>
                    <a:pt x="5661" y="43987"/>
                  </a:lnTo>
                  <a:lnTo>
                    <a:pt x="0" y="72009"/>
                  </a:lnTo>
                  <a:lnTo>
                    <a:pt x="0" y="648080"/>
                  </a:lnTo>
                  <a:lnTo>
                    <a:pt x="5661" y="676102"/>
                  </a:lnTo>
                  <a:lnTo>
                    <a:pt x="21097" y="698992"/>
                  </a:lnTo>
                  <a:lnTo>
                    <a:pt x="43987" y="714428"/>
                  </a:lnTo>
                  <a:lnTo>
                    <a:pt x="72009" y="720089"/>
                  </a:lnTo>
                  <a:lnTo>
                    <a:pt x="1727962" y="720089"/>
                  </a:lnTo>
                  <a:lnTo>
                    <a:pt x="1755983" y="714428"/>
                  </a:lnTo>
                  <a:lnTo>
                    <a:pt x="1778873" y="698992"/>
                  </a:lnTo>
                  <a:lnTo>
                    <a:pt x="1794309" y="676102"/>
                  </a:lnTo>
                  <a:lnTo>
                    <a:pt x="1799971" y="648080"/>
                  </a:lnTo>
                  <a:lnTo>
                    <a:pt x="1799971" y="72009"/>
                  </a:lnTo>
                  <a:lnTo>
                    <a:pt x="1794309" y="43987"/>
                  </a:lnTo>
                  <a:lnTo>
                    <a:pt x="1778873" y="21097"/>
                  </a:lnTo>
                  <a:lnTo>
                    <a:pt x="1755983" y="5661"/>
                  </a:lnTo>
                  <a:lnTo>
                    <a:pt x="172796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194555" y="791209"/>
              <a:ext cx="1800225" cy="720090"/>
            </a:xfrm>
            <a:custGeom>
              <a:avLst/>
              <a:gdLst/>
              <a:ahLst/>
              <a:cxnLst/>
              <a:rect l="l" t="t" r="r" b="b"/>
              <a:pathLst>
                <a:path w="1800225" h="720090">
                  <a:moveTo>
                    <a:pt x="0" y="72009"/>
                  </a:moveTo>
                  <a:lnTo>
                    <a:pt x="5661" y="43987"/>
                  </a:lnTo>
                  <a:lnTo>
                    <a:pt x="21097" y="21097"/>
                  </a:lnTo>
                  <a:lnTo>
                    <a:pt x="43987" y="5661"/>
                  </a:lnTo>
                  <a:lnTo>
                    <a:pt x="72009" y="0"/>
                  </a:lnTo>
                  <a:lnTo>
                    <a:pt x="1727962" y="0"/>
                  </a:lnTo>
                  <a:lnTo>
                    <a:pt x="1755983" y="5661"/>
                  </a:lnTo>
                  <a:lnTo>
                    <a:pt x="1778873" y="21097"/>
                  </a:lnTo>
                  <a:lnTo>
                    <a:pt x="1794309" y="43987"/>
                  </a:lnTo>
                  <a:lnTo>
                    <a:pt x="1799971" y="72009"/>
                  </a:lnTo>
                  <a:lnTo>
                    <a:pt x="1799971" y="648080"/>
                  </a:lnTo>
                  <a:lnTo>
                    <a:pt x="1794309" y="676102"/>
                  </a:lnTo>
                  <a:lnTo>
                    <a:pt x="1778873" y="698992"/>
                  </a:lnTo>
                  <a:lnTo>
                    <a:pt x="1755983" y="714428"/>
                  </a:lnTo>
                  <a:lnTo>
                    <a:pt x="1727962" y="720089"/>
                  </a:lnTo>
                  <a:lnTo>
                    <a:pt x="72009" y="720089"/>
                  </a:lnTo>
                  <a:lnTo>
                    <a:pt x="43987" y="714428"/>
                  </a:lnTo>
                  <a:lnTo>
                    <a:pt x="21097" y="698992"/>
                  </a:lnTo>
                  <a:lnTo>
                    <a:pt x="5661" y="676102"/>
                  </a:lnTo>
                  <a:lnTo>
                    <a:pt x="0" y="648080"/>
                  </a:lnTo>
                  <a:lnTo>
                    <a:pt x="0" y="7200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197473" y="791209"/>
              <a:ext cx="1800225" cy="720090"/>
            </a:xfrm>
            <a:custGeom>
              <a:avLst/>
              <a:gdLst/>
              <a:ahLst/>
              <a:cxnLst/>
              <a:rect l="l" t="t" r="r" b="b"/>
              <a:pathLst>
                <a:path w="1800225" h="720090">
                  <a:moveTo>
                    <a:pt x="1727961" y="0"/>
                  </a:moveTo>
                  <a:lnTo>
                    <a:pt x="72009" y="0"/>
                  </a:lnTo>
                  <a:lnTo>
                    <a:pt x="43987" y="5661"/>
                  </a:lnTo>
                  <a:lnTo>
                    <a:pt x="21097" y="21097"/>
                  </a:lnTo>
                  <a:lnTo>
                    <a:pt x="5661" y="43987"/>
                  </a:lnTo>
                  <a:lnTo>
                    <a:pt x="0" y="72009"/>
                  </a:lnTo>
                  <a:lnTo>
                    <a:pt x="0" y="648080"/>
                  </a:lnTo>
                  <a:lnTo>
                    <a:pt x="5661" y="676102"/>
                  </a:lnTo>
                  <a:lnTo>
                    <a:pt x="21097" y="698992"/>
                  </a:lnTo>
                  <a:lnTo>
                    <a:pt x="43987" y="714428"/>
                  </a:lnTo>
                  <a:lnTo>
                    <a:pt x="72009" y="720089"/>
                  </a:lnTo>
                  <a:lnTo>
                    <a:pt x="1727961" y="720089"/>
                  </a:lnTo>
                  <a:lnTo>
                    <a:pt x="1755983" y="714428"/>
                  </a:lnTo>
                  <a:lnTo>
                    <a:pt x="1778873" y="698992"/>
                  </a:lnTo>
                  <a:lnTo>
                    <a:pt x="1794309" y="676102"/>
                  </a:lnTo>
                  <a:lnTo>
                    <a:pt x="1799971" y="648080"/>
                  </a:lnTo>
                  <a:lnTo>
                    <a:pt x="1799971" y="72009"/>
                  </a:lnTo>
                  <a:lnTo>
                    <a:pt x="1794309" y="43987"/>
                  </a:lnTo>
                  <a:lnTo>
                    <a:pt x="1778873" y="21097"/>
                  </a:lnTo>
                  <a:lnTo>
                    <a:pt x="1755983" y="5661"/>
                  </a:lnTo>
                  <a:lnTo>
                    <a:pt x="172796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197473" y="791209"/>
              <a:ext cx="1800225" cy="720090"/>
            </a:xfrm>
            <a:custGeom>
              <a:avLst/>
              <a:gdLst/>
              <a:ahLst/>
              <a:cxnLst/>
              <a:rect l="l" t="t" r="r" b="b"/>
              <a:pathLst>
                <a:path w="1800225" h="720090">
                  <a:moveTo>
                    <a:pt x="0" y="72009"/>
                  </a:moveTo>
                  <a:lnTo>
                    <a:pt x="5661" y="43987"/>
                  </a:lnTo>
                  <a:lnTo>
                    <a:pt x="21097" y="21097"/>
                  </a:lnTo>
                  <a:lnTo>
                    <a:pt x="43987" y="5661"/>
                  </a:lnTo>
                  <a:lnTo>
                    <a:pt x="72009" y="0"/>
                  </a:lnTo>
                  <a:lnTo>
                    <a:pt x="1727961" y="0"/>
                  </a:lnTo>
                  <a:lnTo>
                    <a:pt x="1755983" y="5661"/>
                  </a:lnTo>
                  <a:lnTo>
                    <a:pt x="1778873" y="21097"/>
                  </a:lnTo>
                  <a:lnTo>
                    <a:pt x="1794309" y="43987"/>
                  </a:lnTo>
                  <a:lnTo>
                    <a:pt x="1799971" y="72009"/>
                  </a:lnTo>
                  <a:lnTo>
                    <a:pt x="1799971" y="648080"/>
                  </a:lnTo>
                  <a:lnTo>
                    <a:pt x="1794309" y="676102"/>
                  </a:lnTo>
                  <a:lnTo>
                    <a:pt x="1778873" y="698992"/>
                  </a:lnTo>
                  <a:lnTo>
                    <a:pt x="1755983" y="714428"/>
                  </a:lnTo>
                  <a:lnTo>
                    <a:pt x="1727961" y="720089"/>
                  </a:lnTo>
                  <a:lnTo>
                    <a:pt x="72009" y="720089"/>
                  </a:lnTo>
                  <a:lnTo>
                    <a:pt x="43987" y="714428"/>
                  </a:lnTo>
                  <a:lnTo>
                    <a:pt x="21097" y="698992"/>
                  </a:lnTo>
                  <a:lnTo>
                    <a:pt x="5661" y="676102"/>
                  </a:lnTo>
                  <a:lnTo>
                    <a:pt x="0" y="648080"/>
                  </a:lnTo>
                  <a:lnTo>
                    <a:pt x="0" y="7200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200389" y="791209"/>
              <a:ext cx="1800225" cy="720090"/>
            </a:xfrm>
            <a:custGeom>
              <a:avLst/>
              <a:gdLst/>
              <a:ahLst/>
              <a:cxnLst/>
              <a:rect l="l" t="t" r="r" b="b"/>
              <a:pathLst>
                <a:path w="1800225" h="720090">
                  <a:moveTo>
                    <a:pt x="1728088" y="0"/>
                  </a:moveTo>
                  <a:lnTo>
                    <a:pt x="72008" y="0"/>
                  </a:lnTo>
                  <a:lnTo>
                    <a:pt x="43987" y="5661"/>
                  </a:lnTo>
                  <a:lnTo>
                    <a:pt x="21097" y="21097"/>
                  </a:lnTo>
                  <a:lnTo>
                    <a:pt x="5661" y="43987"/>
                  </a:lnTo>
                  <a:lnTo>
                    <a:pt x="0" y="72009"/>
                  </a:lnTo>
                  <a:lnTo>
                    <a:pt x="0" y="648080"/>
                  </a:lnTo>
                  <a:lnTo>
                    <a:pt x="5661" y="676102"/>
                  </a:lnTo>
                  <a:lnTo>
                    <a:pt x="21097" y="698992"/>
                  </a:lnTo>
                  <a:lnTo>
                    <a:pt x="43987" y="714428"/>
                  </a:lnTo>
                  <a:lnTo>
                    <a:pt x="72008" y="720089"/>
                  </a:lnTo>
                  <a:lnTo>
                    <a:pt x="1728088" y="720089"/>
                  </a:lnTo>
                  <a:lnTo>
                    <a:pt x="1756110" y="714428"/>
                  </a:lnTo>
                  <a:lnTo>
                    <a:pt x="1779000" y="698992"/>
                  </a:lnTo>
                  <a:lnTo>
                    <a:pt x="1794436" y="676102"/>
                  </a:lnTo>
                  <a:lnTo>
                    <a:pt x="1800098" y="648080"/>
                  </a:lnTo>
                  <a:lnTo>
                    <a:pt x="1800098" y="72009"/>
                  </a:lnTo>
                  <a:lnTo>
                    <a:pt x="1794436" y="43987"/>
                  </a:lnTo>
                  <a:lnTo>
                    <a:pt x="1779000" y="21097"/>
                  </a:lnTo>
                  <a:lnTo>
                    <a:pt x="1756110" y="5661"/>
                  </a:lnTo>
                  <a:lnTo>
                    <a:pt x="172808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200389" y="791209"/>
              <a:ext cx="1800225" cy="720090"/>
            </a:xfrm>
            <a:custGeom>
              <a:avLst/>
              <a:gdLst/>
              <a:ahLst/>
              <a:cxnLst/>
              <a:rect l="l" t="t" r="r" b="b"/>
              <a:pathLst>
                <a:path w="1800225" h="720090">
                  <a:moveTo>
                    <a:pt x="0" y="72009"/>
                  </a:moveTo>
                  <a:lnTo>
                    <a:pt x="5661" y="43987"/>
                  </a:lnTo>
                  <a:lnTo>
                    <a:pt x="21097" y="21097"/>
                  </a:lnTo>
                  <a:lnTo>
                    <a:pt x="43987" y="5661"/>
                  </a:lnTo>
                  <a:lnTo>
                    <a:pt x="72008" y="0"/>
                  </a:lnTo>
                  <a:lnTo>
                    <a:pt x="1728088" y="0"/>
                  </a:lnTo>
                  <a:lnTo>
                    <a:pt x="1756110" y="5661"/>
                  </a:lnTo>
                  <a:lnTo>
                    <a:pt x="1779000" y="21097"/>
                  </a:lnTo>
                  <a:lnTo>
                    <a:pt x="1794436" y="43987"/>
                  </a:lnTo>
                  <a:lnTo>
                    <a:pt x="1800098" y="72009"/>
                  </a:lnTo>
                  <a:lnTo>
                    <a:pt x="1800098" y="648080"/>
                  </a:lnTo>
                  <a:lnTo>
                    <a:pt x="1794436" y="676102"/>
                  </a:lnTo>
                  <a:lnTo>
                    <a:pt x="1779000" y="698992"/>
                  </a:lnTo>
                  <a:lnTo>
                    <a:pt x="1756110" y="714428"/>
                  </a:lnTo>
                  <a:lnTo>
                    <a:pt x="1728088" y="720089"/>
                  </a:lnTo>
                  <a:lnTo>
                    <a:pt x="72008" y="720089"/>
                  </a:lnTo>
                  <a:lnTo>
                    <a:pt x="43987" y="714428"/>
                  </a:lnTo>
                  <a:lnTo>
                    <a:pt x="21097" y="698992"/>
                  </a:lnTo>
                  <a:lnTo>
                    <a:pt x="5661" y="676102"/>
                  </a:lnTo>
                  <a:lnTo>
                    <a:pt x="0" y="648080"/>
                  </a:lnTo>
                  <a:lnTo>
                    <a:pt x="0" y="7200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0203433" y="791209"/>
              <a:ext cx="1800225" cy="720090"/>
            </a:xfrm>
            <a:custGeom>
              <a:avLst/>
              <a:gdLst/>
              <a:ahLst/>
              <a:cxnLst/>
              <a:rect l="l" t="t" r="r" b="b"/>
              <a:pathLst>
                <a:path w="1800225" h="720090">
                  <a:moveTo>
                    <a:pt x="1727962" y="0"/>
                  </a:moveTo>
                  <a:lnTo>
                    <a:pt x="72009" y="0"/>
                  </a:lnTo>
                  <a:lnTo>
                    <a:pt x="43934" y="5661"/>
                  </a:lnTo>
                  <a:lnTo>
                    <a:pt x="21050" y="21097"/>
                  </a:lnTo>
                  <a:lnTo>
                    <a:pt x="5643" y="43987"/>
                  </a:lnTo>
                  <a:lnTo>
                    <a:pt x="0" y="72009"/>
                  </a:lnTo>
                  <a:lnTo>
                    <a:pt x="0" y="648080"/>
                  </a:lnTo>
                  <a:lnTo>
                    <a:pt x="5643" y="676102"/>
                  </a:lnTo>
                  <a:lnTo>
                    <a:pt x="21050" y="698992"/>
                  </a:lnTo>
                  <a:lnTo>
                    <a:pt x="43934" y="714428"/>
                  </a:lnTo>
                  <a:lnTo>
                    <a:pt x="72009" y="720089"/>
                  </a:lnTo>
                  <a:lnTo>
                    <a:pt x="1727962" y="720089"/>
                  </a:lnTo>
                  <a:lnTo>
                    <a:pt x="1755983" y="714428"/>
                  </a:lnTo>
                  <a:lnTo>
                    <a:pt x="1778873" y="698992"/>
                  </a:lnTo>
                  <a:lnTo>
                    <a:pt x="1794309" y="676102"/>
                  </a:lnTo>
                  <a:lnTo>
                    <a:pt x="1799971" y="648080"/>
                  </a:lnTo>
                  <a:lnTo>
                    <a:pt x="1799971" y="72009"/>
                  </a:lnTo>
                  <a:lnTo>
                    <a:pt x="1794309" y="43987"/>
                  </a:lnTo>
                  <a:lnTo>
                    <a:pt x="1778873" y="21097"/>
                  </a:lnTo>
                  <a:lnTo>
                    <a:pt x="1755983" y="5661"/>
                  </a:lnTo>
                  <a:lnTo>
                    <a:pt x="172796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0203433" y="791209"/>
              <a:ext cx="1800225" cy="720090"/>
            </a:xfrm>
            <a:custGeom>
              <a:avLst/>
              <a:gdLst/>
              <a:ahLst/>
              <a:cxnLst/>
              <a:rect l="l" t="t" r="r" b="b"/>
              <a:pathLst>
                <a:path w="1800225" h="720090">
                  <a:moveTo>
                    <a:pt x="0" y="72009"/>
                  </a:moveTo>
                  <a:lnTo>
                    <a:pt x="5643" y="43987"/>
                  </a:lnTo>
                  <a:lnTo>
                    <a:pt x="21050" y="21097"/>
                  </a:lnTo>
                  <a:lnTo>
                    <a:pt x="43934" y="5661"/>
                  </a:lnTo>
                  <a:lnTo>
                    <a:pt x="72009" y="0"/>
                  </a:lnTo>
                  <a:lnTo>
                    <a:pt x="1727962" y="0"/>
                  </a:lnTo>
                  <a:lnTo>
                    <a:pt x="1755983" y="5661"/>
                  </a:lnTo>
                  <a:lnTo>
                    <a:pt x="1778873" y="21097"/>
                  </a:lnTo>
                  <a:lnTo>
                    <a:pt x="1794309" y="43987"/>
                  </a:lnTo>
                  <a:lnTo>
                    <a:pt x="1799971" y="72009"/>
                  </a:lnTo>
                  <a:lnTo>
                    <a:pt x="1799971" y="648080"/>
                  </a:lnTo>
                  <a:lnTo>
                    <a:pt x="1794309" y="676102"/>
                  </a:lnTo>
                  <a:lnTo>
                    <a:pt x="1778873" y="698992"/>
                  </a:lnTo>
                  <a:lnTo>
                    <a:pt x="1755983" y="714428"/>
                  </a:lnTo>
                  <a:lnTo>
                    <a:pt x="1727962" y="720089"/>
                  </a:lnTo>
                  <a:lnTo>
                    <a:pt x="72009" y="720089"/>
                  </a:lnTo>
                  <a:lnTo>
                    <a:pt x="43934" y="714428"/>
                  </a:lnTo>
                  <a:lnTo>
                    <a:pt x="21050" y="698992"/>
                  </a:lnTo>
                  <a:lnTo>
                    <a:pt x="5643" y="676102"/>
                  </a:lnTo>
                  <a:lnTo>
                    <a:pt x="0" y="648080"/>
                  </a:lnTo>
                  <a:lnTo>
                    <a:pt x="0" y="7200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88607" y="3776852"/>
              <a:ext cx="1800225" cy="432434"/>
            </a:xfrm>
            <a:custGeom>
              <a:avLst/>
              <a:gdLst/>
              <a:ahLst/>
              <a:cxnLst/>
              <a:rect l="l" t="t" r="r" b="b"/>
              <a:pathLst>
                <a:path w="1800225" h="432435">
                  <a:moveTo>
                    <a:pt x="1756778" y="0"/>
                  </a:moveTo>
                  <a:lnTo>
                    <a:pt x="43205" y="0"/>
                  </a:lnTo>
                  <a:lnTo>
                    <a:pt x="26387" y="3389"/>
                  </a:lnTo>
                  <a:lnTo>
                    <a:pt x="12653" y="12636"/>
                  </a:lnTo>
                  <a:lnTo>
                    <a:pt x="3395" y="26360"/>
                  </a:lnTo>
                  <a:lnTo>
                    <a:pt x="0" y="43180"/>
                  </a:lnTo>
                  <a:lnTo>
                    <a:pt x="0" y="388747"/>
                  </a:lnTo>
                  <a:lnTo>
                    <a:pt x="3395" y="405586"/>
                  </a:lnTo>
                  <a:lnTo>
                    <a:pt x="12653" y="419354"/>
                  </a:lnTo>
                  <a:lnTo>
                    <a:pt x="26387" y="428644"/>
                  </a:lnTo>
                  <a:lnTo>
                    <a:pt x="43205" y="432054"/>
                  </a:lnTo>
                  <a:lnTo>
                    <a:pt x="1756778" y="432054"/>
                  </a:lnTo>
                  <a:lnTo>
                    <a:pt x="1773597" y="428644"/>
                  </a:lnTo>
                  <a:lnTo>
                    <a:pt x="1787321" y="419354"/>
                  </a:lnTo>
                  <a:lnTo>
                    <a:pt x="1796568" y="405586"/>
                  </a:lnTo>
                  <a:lnTo>
                    <a:pt x="1799958" y="388747"/>
                  </a:lnTo>
                  <a:lnTo>
                    <a:pt x="1799958" y="43180"/>
                  </a:lnTo>
                  <a:lnTo>
                    <a:pt x="1796568" y="26360"/>
                  </a:lnTo>
                  <a:lnTo>
                    <a:pt x="1787321" y="12636"/>
                  </a:lnTo>
                  <a:lnTo>
                    <a:pt x="1773597" y="3389"/>
                  </a:lnTo>
                  <a:lnTo>
                    <a:pt x="175677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88607" y="3776852"/>
              <a:ext cx="1800225" cy="432434"/>
            </a:xfrm>
            <a:custGeom>
              <a:avLst/>
              <a:gdLst/>
              <a:ahLst/>
              <a:cxnLst/>
              <a:rect l="l" t="t" r="r" b="b"/>
              <a:pathLst>
                <a:path w="1800225" h="432435">
                  <a:moveTo>
                    <a:pt x="0" y="43180"/>
                  </a:moveTo>
                  <a:lnTo>
                    <a:pt x="3395" y="26360"/>
                  </a:lnTo>
                  <a:lnTo>
                    <a:pt x="12653" y="12636"/>
                  </a:lnTo>
                  <a:lnTo>
                    <a:pt x="26387" y="3389"/>
                  </a:lnTo>
                  <a:lnTo>
                    <a:pt x="43205" y="0"/>
                  </a:lnTo>
                  <a:lnTo>
                    <a:pt x="1756778" y="0"/>
                  </a:lnTo>
                  <a:lnTo>
                    <a:pt x="1773597" y="3389"/>
                  </a:lnTo>
                  <a:lnTo>
                    <a:pt x="1787321" y="12636"/>
                  </a:lnTo>
                  <a:lnTo>
                    <a:pt x="1796568" y="26360"/>
                  </a:lnTo>
                  <a:lnTo>
                    <a:pt x="1799958" y="43180"/>
                  </a:lnTo>
                  <a:lnTo>
                    <a:pt x="1799958" y="388747"/>
                  </a:lnTo>
                  <a:lnTo>
                    <a:pt x="1796568" y="405586"/>
                  </a:lnTo>
                  <a:lnTo>
                    <a:pt x="1787321" y="419354"/>
                  </a:lnTo>
                  <a:lnTo>
                    <a:pt x="1773597" y="428644"/>
                  </a:lnTo>
                  <a:lnTo>
                    <a:pt x="1756778" y="432054"/>
                  </a:lnTo>
                  <a:lnTo>
                    <a:pt x="43205" y="432054"/>
                  </a:lnTo>
                  <a:lnTo>
                    <a:pt x="26387" y="428644"/>
                  </a:lnTo>
                  <a:lnTo>
                    <a:pt x="12653" y="419354"/>
                  </a:lnTo>
                  <a:lnTo>
                    <a:pt x="3395" y="405586"/>
                  </a:lnTo>
                  <a:lnTo>
                    <a:pt x="0" y="388747"/>
                  </a:lnTo>
                  <a:lnTo>
                    <a:pt x="0" y="4318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22300" y="3789514"/>
              <a:ext cx="1732914" cy="407034"/>
            </a:xfrm>
            <a:custGeom>
              <a:avLst/>
              <a:gdLst/>
              <a:ahLst/>
              <a:cxnLst/>
              <a:rect l="l" t="t" r="r" b="b"/>
              <a:pathLst>
                <a:path w="1732914" h="407035">
                  <a:moveTo>
                    <a:pt x="1732661" y="0"/>
                  </a:moveTo>
                  <a:lnTo>
                    <a:pt x="0" y="0"/>
                  </a:lnTo>
                  <a:lnTo>
                    <a:pt x="0" y="406692"/>
                  </a:lnTo>
                  <a:lnTo>
                    <a:pt x="1732661" y="406692"/>
                  </a:lnTo>
                  <a:lnTo>
                    <a:pt x="173266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462787" y="3725036"/>
            <a:ext cx="125095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441959" marR="5080" indent="-429895">
              <a:lnSpc>
                <a:spcPts val="1730"/>
              </a:lnSpc>
              <a:spcBef>
                <a:spcPts val="310"/>
              </a:spcBef>
            </a:pPr>
            <a:r>
              <a:rPr sz="1600" b="1" spc="-10" dirty="0">
                <a:latin typeface="Calibri"/>
                <a:cs typeface="Calibri"/>
              </a:rPr>
              <a:t>Окружающий </a:t>
            </a:r>
            <a:r>
              <a:rPr sz="1600" b="1" spc="-25" dirty="0">
                <a:latin typeface="Calibri"/>
                <a:cs typeface="Calibri"/>
              </a:rPr>
              <a:t>мир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182257" y="4383023"/>
            <a:ext cx="1812925" cy="445134"/>
            <a:chOff x="182257" y="4383023"/>
            <a:chExt cx="1812925" cy="445134"/>
          </a:xfrm>
        </p:grpSpPr>
        <p:sp>
          <p:nvSpPr>
            <p:cNvPr id="81" name="object 81"/>
            <p:cNvSpPr/>
            <p:nvPr/>
          </p:nvSpPr>
          <p:spPr>
            <a:xfrm>
              <a:off x="188607" y="4389373"/>
              <a:ext cx="1800225" cy="432434"/>
            </a:xfrm>
            <a:custGeom>
              <a:avLst/>
              <a:gdLst/>
              <a:ahLst/>
              <a:cxnLst/>
              <a:rect l="l" t="t" r="r" b="b"/>
              <a:pathLst>
                <a:path w="1800225" h="432435">
                  <a:moveTo>
                    <a:pt x="1756778" y="0"/>
                  </a:moveTo>
                  <a:lnTo>
                    <a:pt x="43205" y="0"/>
                  </a:lnTo>
                  <a:lnTo>
                    <a:pt x="26387" y="3389"/>
                  </a:lnTo>
                  <a:lnTo>
                    <a:pt x="12653" y="12636"/>
                  </a:lnTo>
                  <a:lnTo>
                    <a:pt x="3395" y="26360"/>
                  </a:lnTo>
                  <a:lnTo>
                    <a:pt x="0" y="43180"/>
                  </a:lnTo>
                  <a:lnTo>
                    <a:pt x="0" y="388874"/>
                  </a:lnTo>
                  <a:lnTo>
                    <a:pt x="3395" y="405639"/>
                  </a:lnTo>
                  <a:lnTo>
                    <a:pt x="12653" y="419369"/>
                  </a:lnTo>
                  <a:lnTo>
                    <a:pt x="26387" y="428646"/>
                  </a:lnTo>
                  <a:lnTo>
                    <a:pt x="43205" y="432053"/>
                  </a:lnTo>
                  <a:lnTo>
                    <a:pt x="1756778" y="432053"/>
                  </a:lnTo>
                  <a:lnTo>
                    <a:pt x="1773597" y="428646"/>
                  </a:lnTo>
                  <a:lnTo>
                    <a:pt x="1787321" y="419369"/>
                  </a:lnTo>
                  <a:lnTo>
                    <a:pt x="1796568" y="405639"/>
                  </a:lnTo>
                  <a:lnTo>
                    <a:pt x="1799958" y="388874"/>
                  </a:lnTo>
                  <a:lnTo>
                    <a:pt x="1799958" y="43180"/>
                  </a:lnTo>
                  <a:lnTo>
                    <a:pt x="1796568" y="26360"/>
                  </a:lnTo>
                  <a:lnTo>
                    <a:pt x="1787321" y="12636"/>
                  </a:lnTo>
                  <a:lnTo>
                    <a:pt x="1773597" y="3389"/>
                  </a:lnTo>
                  <a:lnTo>
                    <a:pt x="175677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88607" y="4389373"/>
              <a:ext cx="1800225" cy="432434"/>
            </a:xfrm>
            <a:custGeom>
              <a:avLst/>
              <a:gdLst/>
              <a:ahLst/>
              <a:cxnLst/>
              <a:rect l="l" t="t" r="r" b="b"/>
              <a:pathLst>
                <a:path w="1800225" h="432435">
                  <a:moveTo>
                    <a:pt x="0" y="43180"/>
                  </a:moveTo>
                  <a:lnTo>
                    <a:pt x="3395" y="26360"/>
                  </a:lnTo>
                  <a:lnTo>
                    <a:pt x="12653" y="12636"/>
                  </a:lnTo>
                  <a:lnTo>
                    <a:pt x="26387" y="3389"/>
                  </a:lnTo>
                  <a:lnTo>
                    <a:pt x="43205" y="0"/>
                  </a:lnTo>
                  <a:lnTo>
                    <a:pt x="1756778" y="0"/>
                  </a:lnTo>
                  <a:lnTo>
                    <a:pt x="1773597" y="3389"/>
                  </a:lnTo>
                  <a:lnTo>
                    <a:pt x="1787321" y="12636"/>
                  </a:lnTo>
                  <a:lnTo>
                    <a:pt x="1796568" y="26360"/>
                  </a:lnTo>
                  <a:lnTo>
                    <a:pt x="1799958" y="43180"/>
                  </a:lnTo>
                  <a:lnTo>
                    <a:pt x="1799958" y="388874"/>
                  </a:lnTo>
                  <a:lnTo>
                    <a:pt x="1796568" y="405639"/>
                  </a:lnTo>
                  <a:lnTo>
                    <a:pt x="1787321" y="419369"/>
                  </a:lnTo>
                  <a:lnTo>
                    <a:pt x="1773597" y="428646"/>
                  </a:lnTo>
                  <a:lnTo>
                    <a:pt x="1756778" y="432053"/>
                  </a:lnTo>
                  <a:lnTo>
                    <a:pt x="43205" y="432053"/>
                  </a:lnTo>
                  <a:lnTo>
                    <a:pt x="26387" y="428646"/>
                  </a:lnTo>
                  <a:lnTo>
                    <a:pt x="12653" y="419369"/>
                  </a:lnTo>
                  <a:lnTo>
                    <a:pt x="3395" y="405639"/>
                  </a:lnTo>
                  <a:lnTo>
                    <a:pt x="0" y="388874"/>
                  </a:lnTo>
                  <a:lnTo>
                    <a:pt x="0" y="4318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22300" y="4402035"/>
              <a:ext cx="1732914" cy="407034"/>
            </a:xfrm>
            <a:custGeom>
              <a:avLst/>
              <a:gdLst/>
              <a:ahLst/>
              <a:cxnLst/>
              <a:rect l="l" t="t" r="r" b="b"/>
              <a:pathLst>
                <a:path w="1732914" h="407035">
                  <a:moveTo>
                    <a:pt x="1732661" y="0"/>
                  </a:moveTo>
                  <a:lnTo>
                    <a:pt x="0" y="0"/>
                  </a:lnTo>
                  <a:lnTo>
                    <a:pt x="0" y="406692"/>
                  </a:lnTo>
                  <a:lnTo>
                    <a:pt x="1732661" y="406692"/>
                  </a:lnTo>
                  <a:lnTo>
                    <a:pt x="173266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457606" y="4337684"/>
            <a:ext cx="126174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27660" marR="5080" indent="-315595">
              <a:lnSpc>
                <a:spcPts val="1730"/>
              </a:lnSpc>
              <a:spcBef>
                <a:spcPts val="310"/>
              </a:spcBef>
            </a:pPr>
            <a:r>
              <a:rPr sz="1600" b="1" spc="-10" dirty="0">
                <a:latin typeface="Calibri"/>
                <a:cs typeface="Calibri"/>
              </a:rPr>
              <a:t>Литературное чтение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182257" y="4995545"/>
            <a:ext cx="1812925" cy="445134"/>
            <a:chOff x="182257" y="4995545"/>
            <a:chExt cx="1812925" cy="445134"/>
          </a:xfrm>
        </p:grpSpPr>
        <p:sp>
          <p:nvSpPr>
            <p:cNvPr id="86" name="object 86"/>
            <p:cNvSpPr/>
            <p:nvPr/>
          </p:nvSpPr>
          <p:spPr>
            <a:xfrm>
              <a:off x="188607" y="5001895"/>
              <a:ext cx="1800225" cy="432434"/>
            </a:xfrm>
            <a:custGeom>
              <a:avLst/>
              <a:gdLst/>
              <a:ahLst/>
              <a:cxnLst/>
              <a:rect l="l" t="t" r="r" b="b"/>
              <a:pathLst>
                <a:path w="1800225" h="432435">
                  <a:moveTo>
                    <a:pt x="1756778" y="0"/>
                  </a:moveTo>
                  <a:lnTo>
                    <a:pt x="43205" y="0"/>
                  </a:lnTo>
                  <a:lnTo>
                    <a:pt x="26387" y="3407"/>
                  </a:lnTo>
                  <a:lnTo>
                    <a:pt x="12653" y="12684"/>
                  </a:lnTo>
                  <a:lnTo>
                    <a:pt x="3395" y="26414"/>
                  </a:lnTo>
                  <a:lnTo>
                    <a:pt x="0" y="43179"/>
                  </a:lnTo>
                  <a:lnTo>
                    <a:pt x="0" y="388873"/>
                  </a:lnTo>
                  <a:lnTo>
                    <a:pt x="3395" y="405693"/>
                  </a:lnTo>
                  <a:lnTo>
                    <a:pt x="12653" y="419417"/>
                  </a:lnTo>
                  <a:lnTo>
                    <a:pt x="26387" y="428664"/>
                  </a:lnTo>
                  <a:lnTo>
                    <a:pt x="43205" y="432053"/>
                  </a:lnTo>
                  <a:lnTo>
                    <a:pt x="1756778" y="432053"/>
                  </a:lnTo>
                  <a:lnTo>
                    <a:pt x="1773597" y="428664"/>
                  </a:lnTo>
                  <a:lnTo>
                    <a:pt x="1787321" y="419417"/>
                  </a:lnTo>
                  <a:lnTo>
                    <a:pt x="1796568" y="405693"/>
                  </a:lnTo>
                  <a:lnTo>
                    <a:pt x="1799958" y="388873"/>
                  </a:lnTo>
                  <a:lnTo>
                    <a:pt x="1799958" y="43179"/>
                  </a:lnTo>
                  <a:lnTo>
                    <a:pt x="1796568" y="26414"/>
                  </a:lnTo>
                  <a:lnTo>
                    <a:pt x="1787321" y="12684"/>
                  </a:lnTo>
                  <a:lnTo>
                    <a:pt x="1773597" y="3407"/>
                  </a:lnTo>
                  <a:lnTo>
                    <a:pt x="175677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88607" y="5001895"/>
              <a:ext cx="1800225" cy="432434"/>
            </a:xfrm>
            <a:custGeom>
              <a:avLst/>
              <a:gdLst/>
              <a:ahLst/>
              <a:cxnLst/>
              <a:rect l="l" t="t" r="r" b="b"/>
              <a:pathLst>
                <a:path w="1800225" h="432435">
                  <a:moveTo>
                    <a:pt x="0" y="43179"/>
                  </a:moveTo>
                  <a:lnTo>
                    <a:pt x="3395" y="26414"/>
                  </a:lnTo>
                  <a:lnTo>
                    <a:pt x="12653" y="12684"/>
                  </a:lnTo>
                  <a:lnTo>
                    <a:pt x="26387" y="3407"/>
                  </a:lnTo>
                  <a:lnTo>
                    <a:pt x="43205" y="0"/>
                  </a:lnTo>
                  <a:lnTo>
                    <a:pt x="1756778" y="0"/>
                  </a:lnTo>
                  <a:lnTo>
                    <a:pt x="1773597" y="3407"/>
                  </a:lnTo>
                  <a:lnTo>
                    <a:pt x="1787321" y="12684"/>
                  </a:lnTo>
                  <a:lnTo>
                    <a:pt x="1796568" y="26414"/>
                  </a:lnTo>
                  <a:lnTo>
                    <a:pt x="1799958" y="43179"/>
                  </a:lnTo>
                  <a:lnTo>
                    <a:pt x="1799958" y="388873"/>
                  </a:lnTo>
                  <a:lnTo>
                    <a:pt x="1796568" y="405693"/>
                  </a:lnTo>
                  <a:lnTo>
                    <a:pt x="1787321" y="419417"/>
                  </a:lnTo>
                  <a:lnTo>
                    <a:pt x="1773597" y="428664"/>
                  </a:lnTo>
                  <a:lnTo>
                    <a:pt x="1756778" y="432053"/>
                  </a:lnTo>
                  <a:lnTo>
                    <a:pt x="43205" y="432053"/>
                  </a:lnTo>
                  <a:lnTo>
                    <a:pt x="26387" y="428664"/>
                  </a:lnTo>
                  <a:lnTo>
                    <a:pt x="12653" y="419417"/>
                  </a:lnTo>
                  <a:lnTo>
                    <a:pt x="3395" y="405693"/>
                  </a:lnTo>
                  <a:lnTo>
                    <a:pt x="0" y="388873"/>
                  </a:lnTo>
                  <a:lnTo>
                    <a:pt x="0" y="4317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22300" y="5014556"/>
              <a:ext cx="1732914" cy="407034"/>
            </a:xfrm>
            <a:custGeom>
              <a:avLst/>
              <a:gdLst/>
              <a:ahLst/>
              <a:cxnLst/>
              <a:rect l="l" t="t" r="r" b="b"/>
              <a:pathLst>
                <a:path w="1732914" h="407035">
                  <a:moveTo>
                    <a:pt x="1732661" y="0"/>
                  </a:moveTo>
                  <a:lnTo>
                    <a:pt x="0" y="0"/>
                  </a:lnTo>
                  <a:lnTo>
                    <a:pt x="0" y="406692"/>
                  </a:lnTo>
                  <a:lnTo>
                    <a:pt x="1732661" y="406692"/>
                  </a:lnTo>
                  <a:lnTo>
                    <a:pt x="173266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472846" y="4950333"/>
            <a:ext cx="123063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99415" marR="5080" indent="-387350">
              <a:lnSpc>
                <a:spcPts val="1730"/>
              </a:lnSpc>
              <a:spcBef>
                <a:spcPts val="310"/>
              </a:spcBef>
            </a:pPr>
            <a:r>
              <a:rPr sz="1600" b="1" spc="-10" dirty="0">
                <a:latin typeface="Calibri"/>
                <a:cs typeface="Calibri"/>
              </a:rPr>
              <a:t>Иностранный </a:t>
            </a:r>
            <a:r>
              <a:rPr sz="1600" b="1" spc="-20" dirty="0">
                <a:latin typeface="Calibri"/>
                <a:cs typeface="Calibri"/>
              </a:rPr>
              <a:t>язык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182257" y="2969386"/>
            <a:ext cx="1812925" cy="702945"/>
            <a:chOff x="182257" y="2969386"/>
            <a:chExt cx="1812925" cy="702945"/>
          </a:xfrm>
        </p:grpSpPr>
        <p:sp>
          <p:nvSpPr>
            <p:cNvPr id="91" name="object 91"/>
            <p:cNvSpPr/>
            <p:nvPr/>
          </p:nvSpPr>
          <p:spPr>
            <a:xfrm>
              <a:off x="188607" y="2975736"/>
              <a:ext cx="1800225" cy="690245"/>
            </a:xfrm>
            <a:custGeom>
              <a:avLst/>
              <a:gdLst/>
              <a:ahLst/>
              <a:cxnLst/>
              <a:rect l="l" t="t" r="r" b="b"/>
              <a:pathLst>
                <a:path w="1800225" h="690245">
                  <a:moveTo>
                    <a:pt x="1730997" y="0"/>
                  </a:moveTo>
                  <a:lnTo>
                    <a:pt x="68973" y="0"/>
                  </a:lnTo>
                  <a:lnTo>
                    <a:pt x="42128" y="5417"/>
                  </a:lnTo>
                  <a:lnTo>
                    <a:pt x="20204" y="20193"/>
                  </a:lnTo>
                  <a:lnTo>
                    <a:pt x="5421" y="42112"/>
                  </a:lnTo>
                  <a:lnTo>
                    <a:pt x="0" y="68961"/>
                  </a:lnTo>
                  <a:lnTo>
                    <a:pt x="0" y="620776"/>
                  </a:lnTo>
                  <a:lnTo>
                    <a:pt x="5421" y="647624"/>
                  </a:lnTo>
                  <a:lnTo>
                    <a:pt x="20204" y="669544"/>
                  </a:lnTo>
                  <a:lnTo>
                    <a:pt x="42128" y="684319"/>
                  </a:lnTo>
                  <a:lnTo>
                    <a:pt x="68973" y="689737"/>
                  </a:lnTo>
                  <a:lnTo>
                    <a:pt x="1730997" y="689737"/>
                  </a:lnTo>
                  <a:lnTo>
                    <a:pt x="1757845" y="684319"/>
                  </a:lnTo>
                  <a:lnTo>
                    <a:pt x="1779765" y="669544"/>
                  </a:lnTo>
                  <a:lnTo>
                    <a:pt x="1794540" y="647624"/>
                  </a:lnTo>
                  <a:lnTo>
                    <a:pt x="1799958" y="620776"/>
                  </a:lnTo>
                  <a:lnTo>
                    <a:pt x="1799958" y="68961"/>
                  </a:lnTo>
                  <a:lnTo>
                    <a:pt x="1794540" y="42112"/>
                  </a:lnTo>
                  <a:lnTo>
                    <a:pt x="1779765" y="20192"/>
                  </a:lnTo>
                  <a:lnTo>
                    <a:pt x="1757845" y="5417"/>
                  </a:lnTo>
                  <a:lnTo>
                    <a:pt x="1730997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88607" y="2975736"/>
              <a:ext cx="1800225" cy="690245"/>
            </a:xfrm>
            <a:custGeom>
              <a:avLst/>
              <a:gdLst/>
              <a:ahLst/>
              <a:cxnLst/>
              <a:rect l="l" t="t" r="r" b="b"/>
              <a:pathLst>
                <a:path w="1800225" h="690245">
                  <a:moveTo>
                    <a:pt x="0" y="68961"/>
                  </a:moveTo>
                  <a:lnTo>
                    <a:pt x="5421" y="42112"/>
                  </a:lnTo>
                  <a:lnTo>
                    <a:pt x="20204" y="20193"/>
                  </a:lnTo>
                  <a:lnTo>
                    <a:pt x="42128" y="5417"/>
                  </a:lnTo>
                  <a:lnTo>
                    <a:pt x="68973" y="0"/>
                  </a:lnTo>
                  <a:lnTo>
                    <a:pt x="1730997" y="0"/>
                  </a:lnTo>
                  <a:lnTo>
                    <a:pt x="1757845" y="5417"/>
                  </a:lnTo>
                  <a:lnTo>
                    <a:pt x="1779765" y="20192"/>
                  </a:lnTo>
                  <a:lnTo>
                    <a:pt x="1794540" y="42112"/>
                  </a:lnTo>
                  <a:lnTo>
                    <a:pt x="1799958" y="68961"/>
                  </a:lnTo>
                  <a:lnTo>
                    <a:pt x="1799958" y="620776"/>
                  </a:lnTo>
                  <a:lnTo>
                    <a:pt x="1794540" y="647624"/>
                  </a:lnTo>
                  <a:lnTo>
                    <a:pt x="1779765" y="669544"/>
                  </a:lnTo>
                  <a:lnTo>
                    <a:pt x="1757845" y="684319"/>
                  </a:lnTo>
                  <a:lnTo>
                    <a:pt x="1730997" y="689737"/>
                  </a:lnTo>
                  <a:lnTo>
                    <a:pt x="68973" y="689737"/>
                  </a:lnTo>
                  <a:lnTo>
                    <a:pt x="42128" y="684319"/>
                  </a:lnTo>
                  <a:lnTo>
                    <a:pt x="20204" y="669544"/>
                  </a:lnTo>
                  <a:lnTo>
                    <a:pt x="5421" y="647624"/>
                  </a:lnTo>
                  <a:lnTo>
                    <a:pt x="0" y="620776"/>
                  </a:lnTo>
                  <a:lnTo>
                    <a:pt x="0" y="6896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288442" y="2987167"/>
            <a:ext cx="1599565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" algn="ctr">
              <a:lnSpc>
                <a:spcPts val="228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1</a:t>
            </a:r>
            <a:r>
              <a:rPr sz="2000" b="1" spc="-10" dirty="0">
                <a:latin typeface="Calibri"/>
                <a:cs typeface="Calibri"/>
              </a:rPr>
              <a:t> предмет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280"/>
              </a:lnSpc>
            </a:pPr>
            <a:r>
              <a:rPr sz="2000" b="1" dirty="0">
                <a:latin typeface="Calibri"/>
                <a:cs typeface="Calibri"/>
              </a:rPr>
              <a:t>по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выбору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ФО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56768" y="5515457"/>
            <a:ext cx="19094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1400" b="1" i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C00000"/>
                </a:solidFill>
                <a:latin typeface="Calibri"/>
                <a:cs typeface="Calibri"/>
              </a:rPr>
              <a:t>урок,</a:t>
            </a:r>
            <a:r>
              <a:rPr sz="1400" b="1" i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C00000"/>
                </a:solidFill>
                <a:latin typeface="Calibri"/>
                <a:cs typeface="Calibri"/>
              </a:rPr>
              <a:t>не</a:t>
            </a:r>
            <a:r>
              <a:rPr sz="1400" b="1" i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C00000"/>
                </a:solidFill>
                <a:latin typeface="Calibri"/>
                <a:cs typeface="Calibri"/>
              </a:rPr>
              <a:t>более</a:t>
            </a:r>
            <a:r>
              <a:rPr sz="1400" b="1" i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C00000"/>
                </a:solidFill>
                <a:latin typeface="Calibri"/>
                <a:cs typeface="Calibri"/>
              </a:rPr>
              <a:t>45</a:t>
            </a:r>
            <a:r>
              <a:rPr sz="1400" b="1" i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i="1" spc="-20" dirty="0">
                <a:solidFill>
                  <a:srgbClr val="C00000"/>
                </a:solidFill>
                <a:latin typeface="Calibri"/>
                <a:cs typeface="Calibri"/>
              </a:rPr>
              <a:t>мин.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2184019" y="2369185"/>
            <a:ext cx="7833359" cy="445134"/>
            <a:chOff x="2184019" y="2369185"/>
            <a:chExt cx="7833359" cy="445134"/>
          </a:xfrm>
        </p:grpSpPr>
        <p:sp>
          <p:nvSpPr>
            <p:cNvPr id="96" name="object 96"/>
            <p:cNvSpPr/>
            <p:nvPr/>
          </p:nvSpPr>
          <p:spPr>
            <a:xfrm>
              <a:off x="2190369" y="2375535"/>
              <a:ext cx="7820659" cy="432434"/>
            </a:xfrm>
            <a:custGeom>
              <a:avLst/>
              <a:gdLst/>
              <a:ahLst/>
              <a:cxnLst/>
              <a:rect l="l" t="t" r="r" b="b"/>
              <a:pathLst>
                <a:path w="7820659" h="432435">
                  <a:moveTo>
                    <a:pt x="7777353" y="0"/>
                  </a:moveTo>
                  <a:lnTo>
                    <a:pt x="43180" y="0"/>
                  </a:lnTo>
                  <a:lnTo>
                    <a:pt x="26414" y="3409"/>
                  </a:lnTo>
                  <a:lnTo>
                    <a:pt x="12684" y="12699"/>
                  </a:lnTo>
                  <a:lnTo>
                    <a:pt x="3407" y="26467"/>
                  </a:lnTo>
                  <a:lnTo>
                    <a:pt x="0" y="43306"/>
                  </a:lnTo>
                  <a:lnTo>
                    <a:pt x="0" y="388874"/>
                  </a:lnTo>
                  <a:lnTo>
                    <a:pt x="3407" y="405693"/>
                  </a:lnTo>
                  <a:lnTo>
                    <a:pt x="12684" y="419417"/>
                  </a:lnTo>
                  <a:lnTo>
                    <a:pt x="26414" y="428664"/>
                  </a:lnTo>
                  <a:lnTo>
                    <a:pt x="43180" y="432053"/>
                  </a:lnTo>
                  <a:lnTo>
                    <a:pt x="7777353" y="432053"/>
                  </a:lnTo>
                  <a:lnTo>
                    <a:pt x="7794172" y="428664"/>
                  </a:lnTo>
                  <a:lnTo>
                    <a:pt x="7807896" y="419417"/>
                  </a:lnTo>
                  <a:lnTo>
                    <a:pt x="7817143" y="405693"/>
                  </a:lnTo>
                  <a:lnTo>
                    <a:pt x="7820533" y="388874"/>
                  </a:lnTo>
                  <a:lnTo>
                    <a:pt x="7820533" y="43306"/>
                  </a:lnTo>
                  <a:lnTo>
                    <a:pt x="7817143" y="26467"/>
                  </a:lnTo>
                  <a:lnTo>
                    <a:pt x="7807896" y="12700"/>
                  </a:lnTo>
                  <a:lnTo>
                    <a:pt x="7794172" y="3409"/>
                  </a:lnTo>
                  <a:lnTo>
                    <a:pt x="7777353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190369" y="2375535"/>
              <a:ext cx="7820659" cy="432434"/>
            </a:xfrm>
            <a:custGeom>
              <a:avLst/>
              <a:gdLst/>
              <a:ahLst/>
              <a:cxnLst/>
              <a:rect l="l" t="t" r="r" b="b"/>
              <a:pathLst>
                <a:path w="7820659" h="432435">
                  <a:moveTo>
                    <a:pt x="0" y="43306"/>
                  </a:moveTo>
                  <a:lnTo>
                    <a:pt x="3407" y="26467"/>
                  </a:lnTo>
                  <a:lnTo>
                    <a:pt x="12684" y="12699"/>
                  </a:lnTo>
                  <a:lnTo>
                    <a:pt x="26414" y="3409"/>
                  </a:lnTo>
                  <a:lnTo>
                    <a:pt x="43180" y="0"/>
                  </a:lnTo>
                  <a:lnTo>
                    <a:pt x="7777353" y="0"/>
                  </a:lnTo>
                  <a:lnTo>
                    <a:pt x="7794172" y="3409"/>
                  </a:lnTo>
                  <a:lnTo>
                    <a:pt x="7807896" y="12700"/>
                  </a:lnTo>
                  <a:lnTo>
                    <a:pt x="7817143" y="26467"/>
                  </a:lnTo>
                  <a:lnTo>
                    <a:pt x="7820533" y="43306"/>
                  </a:lnTo>
                  <a:lnTo>
                    <a:pt x="7820533" y="388874"/>
                  </a:lnTo>
                  <a:lnTo>
                    <a:pt x="7817143" y="405693"/>
                  </a:lnTo>
                  <a:lnTo>
                    <a:pt x="7807896" y="419417"/>
                  </a:lnTo>
                  <a:lnTo>
                    <a:pt x="7794172" y="428664"/>
                  </a:lnTo>
                  <a:lnTo>
                    <a:pt x="7777353" y="432053"/>
                  </a:lnTo>
                  <a:lnTo>
                    <a:pt x="43180" y="432053"/>
                  </a:lnTo>
                  <a:lnTo>
                    <a:pt x="26414" y="428664"/>
                  </a:lnTo>
                  <a:lnTo>
                    <a:pt x="12684" y="419417"/>
                  </a:lnTo>
                  <a:lnTo>
                    <a:pt x="3407" y="405693"/>
                  </a:lnTo>
                  <a:lnTo>
                    <a:pt x="0" y="388874"/>
                  </a:lnTo>
                  <a:lnTo>
                    <a:pt x="0" y="4330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336800" y="2388196"/>
              <a:ext cx="7527925" cy="407034"/>
            </a:xfrm>
            <a:custGeom>
              <a:avLst/>
              <a:gdLst/>
              <a:ahLst/>
              <a:cxnLst/>
              <a:rect l="l" t="t" r="r" b="b"/>
              <a:pathLst>
                <a:path w="7527925" h="407035">
                  <a:moveTo>
                    <a:pt x="7527798" y="0"/>
                  </a:moveTo>
                  <a:lnTo>
                    <a:pt x="0" y="0"/>
                  </a:lnTo>
                  <a:lnTo>
                    <a:pt x="0" y="406692"/>
                  </a:lnTo>
                  <a:lnTo>
                    <a:pt x="7527798" y="406692"/>
                  </a:lnTo>
                  <a:lnTo>
                    <a:pt x="752779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4770882" y="2358644"/>
            <a:ext cx="1663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Математика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00" name="object 10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11467" y="2348496"/>
            <a:ext cx="3719322" cy="511289"/>
          </a:xfrm>
          <a:prstGeom prst="rect">
            <a:avLst/>
          </a:prstGeom>
        </p:spPr>
      </p:pic>
      <p:sp>
        <p:nvSpPr>
          <p:cNvPr id="101" name="object 101"/>
          <p:cNvSpPr txBox="1"/>
          <p:nvPr/>
        </p:nvSpPr>
        <p:spPr>
          <a:xfrm>
            <a:off x="6542913" y="2398521"/>
            <a:ext cx="3438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00" b="1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урока,</a:t>
            </a:r>
            <a:r>
              <a:rPr sz="1800" b="1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sz="1800" b="1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более</a:t>
            </a:r>
            <a:r>
              <a:rPr sz="1800" b="1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45</a:t>
            </a:r>
            <a:r>
              <a:rPr sz="1800" b="1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мин.</a:t>
            </a:r>
            <a:r>
              <a:rPr sz="1800" b="1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каждый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756154" y="6049772"/>
            <a:ext cx="12827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1400" b="1" i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C00000"/>
                </a:solidFill>
                <a:latin typeface="Calibri"/>
                <a:cs typeface="Calibri"/>
              </a:rPr>
              <a:t>урок,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i="1" dirty="0">
                <a:solidFill>
                  <a:srgbClr val="C00000"/>
                </a:solidFill>
                <a:latin typeface="Calibri"/>
                <a:cs typeface="Calibri"/>
              </a:rPr>
              <a:t>не</a:t>
            </a:r>
            <a:r>
              <a:rPr sz="1400" b="1" i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C00000"/>
                </a:solidFill>
                <a:latin typeface="Calibri"/>
                <a:cs typeface="Calibri"/>
              </a:rPr>
              <a:t>более</a:t>
            </a:r>
            <a:r>
              <a:rPr sz="1400" b="1" i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C00000"/>
                </a:solidFill>
                <a:latin typeface="Calibri"/>
                <a:cs typeface="Calibri"/>
              </a:rPr>
              <a:t>45</a:t>
            </a:r>
            <a:r>
              <a:rPr sz="1400" b="1" i="1" spc="-25" dirty="0">
                <a:solidFill>
                  <a:srgbClr val="C00000"/>
                </a:solidFill>
                <a:latin typeface="Calibri"/>
                <a:cs typeface="Calibri"/>
              </a:rPr>
              <a:t> мин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2184019" y="2969386"/>
            <a:ext cx="7833359" cy="757555"/>
            <a:chOff x="2184019" y="2969386"/>
            <a:chExt cx="7833359" cy="757555"/>
          </a:xfrm>
        </p:grpSpPr>
        <p:sp>
          <p:nvSpPr>
            <p:cNvPr id="104" name="object 104"/>
            <p:cNvSpPr/>
            <p:nvPr/>
          </p:nvSpPr>
          <p:spPr>
            <a:xfrm>
              <a:off x="2190369" y="2975736"/>
              <a:ext cx="7820659" cy="690245"/>
            </a:xfrm>
            <a:custGeom>
              <a:avLst/>
              <a:gdLst/>
              <a:ahLst/>
              <a:cxnLst/>
              <a:rect l="l" t="t" r="r" b="b"/>
              <a:pathLst>
                <a:path w="7820659" h="690245">
                  <a:moveTo>
                    <a:pt x="7751572" y="0"/>
                  </a:moveTo>
                  <a:lnTo>
                    <a:pt x="68961" y="0"/>
                  </a:lnTo>
                  <a:lnTo>
                    <a:pt x="42112" y="5417"/>
                  </a:lnTo>
                  <a:lnTo>
                    <a:pt x="20193" y="20193"/>
                  </a:lnTo>
                  <a:lnTo>
                    <a:pt x="5417" y="42112"/>
                  </a:lnTo>
                  <a:lnTo>
                    <a:pt x="0" y="68961"/>
                  </a:lnTo>
                  <a:lnTo>
                    <a:pt x="0" y="620776"/>
                  </a:lnTo>
                  <a:lnTo>
                    <a:pt x="5417" y="647624"/>
                  </a:lnTo>
                  <a:lnTo>
                    <a:pt x="20193" y="669544"/>
                  </a:lnTo>
                  <a:lnTo>
                    <a:pt x="42112" y="684319"/>
                  </a:lnTo>
                  <a:lnTo>
                    <a:pt x="68961" y="689737"/>
                  </a:lnTo>
                  <a:lnTo>
                    <a:pt x="7751572" y="689737"/>
                  </a:lnTo>
                  <a:lnTo>
                    <a:pt x="7778420" y="684319"/>
                  </a:lnTo>
                  <a:lnTo>
                    <a:pt x="7800339" y="669544"/>
                  </a:lnTo>
                  <a:lnTo>
                    <a:pt x="7815115" y="647624"/>
                  </a:lnTo>
                  <a:lnTo>
                    <a:pt x="7820533" y="620776"/>
                  </a:lnTo>
                  <a:lnTo>
                    <a:pt x="7820533" y="68961"/>
                  </a:lnTo>
                  <a:lnTo>
                    <a:pt x="7815115" y="42112"/>
                  </a:lnTo>
                  <a:lnTo>
                    <a:pt x="7800340" y="20192"/>
                  </a:lnTo>
                  <a:lnTo>
                    <a:pt x="7778420" y="5417"/>
                  </a:lnTo>
                  <a:lnTo>
                    <a:pt x="775157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190369" y="2975736"/>
              <a:ext cx="7820659" cy="690245"/>
            </a:xfrm>
            <a:custGeom>
              <a:avLst/>
              <a:gdLst/>
              <a:ahLst/>
              <a:cxnLst/>
              <a:rect l="l" t="t" r="r" b="b"/>
              <a:pathLst>
                <a:path w="7820659" h="690245">
                  <a:moveTo>
                    <a:pt x="0" y="68961"/>
                  </a:moveTo>
                  <a:lnTo>
                    <a:pt x="5417" y="42112"/>
                  </a:lnTo>
                  <a:lnTo>
                    <a:pt x="20193" y="20193"/>
                  </a:lnTo>
                  <a:lnTo>
                    <a:pt x="42112" y="5417"/>
                  </a:lnTo>
                  <a:lnTo>
                    <a:pt x="68961" y="0"/>
                  </a:lnTo>
                  <a:lnTo>
                    <a:pt x="7751572" y="0"/>
                  </a:lnTo>
                  <a:lnTo>
                    <a:pt x="7778420" y="5417"/>
                  </a:lnTo>
                  <a:lnTo>
                    <a:pt x="7800340" y="20192"/>
                  </a:lnTo>
                  <a:lnTo>
                    <a:pt x="7815115" y="42112"/>
                  </a:lnTo>
                  <a:lnTo>
                    <a:pt x="7820533" y="68961"/>
                  </a:lnTo>
                  <a:lnTo>
                    <a:pt x="7820533" y="620776"/>
                  </a:lnTo>
                  <a:lnTo>
                    <a:pt x="7815115" y="647624"/>
                  </a:lnTo>
                  <a:lnTo>
                    <a:pt x="7800339" y="669544"/>
                  </a:lnTo>
                  <a:lnTo>
                    <a:pt x="7778420" y="684319"/>
                  </a:lnTo>
                  <a:lnTo>
                    <a:pt x="7751572" y="689737"/>
                  </a:lnTo>
                  <a:lnTo>
                    <a:pt x="68961" y="689737"/>
                  </a:lnTo>
                  <a:lnTo>
                    <a:pt x="42112" y="684319"/>
                  </a:lnTo>
                  <a:lnTo>
                    <a:pt x="20193" y="669544"/>
                  </a:lnTo>
                  <a:lnTo>
                    <a:pt x="5417" y="647624"/>
                  </a:lnTo>
                  <a:lnTo>
                    <a:pt x="0" y="620776"/>
                  </a:lnTo>
                  <a:lnTo>
                    <a:pt x="0" y="6896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71344" y="3244595"/>
              <a:ext cx="1302258" cy="482345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86327" y="3244595"/>
              <a:ext cx="483857" cy="482345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31691" y="3244595"/>
              <a:ext cx="3650741" cy="482345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95159" y="3244595"/>
              <a:ext cx="483857" cy="482345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39000" y="3244595"/>
              <a:ext cx="2652522" cy="482345"/>
            </a:xfrm>
            <a:prstGeom prst="rect">
              <a:avLst/>
            </a:prstGeom>
          </p:spPr>
        </p:pic>
      </p:grpSp>
      <p:sp>
        <p:nvSpPr>
          <p:cNvPr id="111" name="object 111"/>
          <p:cNvSpPr txBox="1"/>
          <p:nvPr/>
        </p:nvSpPr>
        <p:spPr>
          <a:xfrm>
            <a:off x="2494533" y="3007309"/>
            <a:ext cx="7212965" cy="567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1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2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предмета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по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выбору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федерального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организатора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(ФО)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1950"/>
              </a:lnSpc>
            </a:pP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7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предмет</a:t>
            </a:r>
            <a:r>
              <a:rPr sz="17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—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из</a:t>
            </a:r>
            <a:r>
              <a:rPr sz="17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Группы</a:t>
            </a:r>
            <a:r>
              <a:rPr sz="17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7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(«желтые»);</a:t>
            </a:r>
            <a:r>
              <a:rPr sz="17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предмет</a:t>
            </a:r>
            <a:r>
              <a:rPr sz="17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—</a:t>
            </a:r>
            <a:r>
              <a:rPr sz="17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из</a:t>
            </a:r>
            <a:r>
              <a:rPr sz="17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Группы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7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(«зеленые»)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2185161" y="4209922"/>
            <a:ext cx="1812925" cy="337185"/>
            <a:chOff x="2185161" y="4209922"/>
            <a:chExt cx="1812925" cy="337185"/>
          </a:xfrm>
        </p:grpSpPr>
        <p:sp>
          <p:nvSpPr>
            <p:cNvPr id="113" name="object 113"/>
            <p:cNvSpPr/>
            <p:nvPr/>
          </p:nvSpPr>
          <p:spPr>
            <a:xfrm>
              <a:off x="2191511" y="4216272"/>
              <a:ext cx="1800225" cy="324485"/>
            </a:xfrm>
            <a:custGeom>
              <a:avLst/>
              <a:gdLst/>
              <a:ahLst/>
              <a:cxnLst/>
              <a:rect l="l" t="t" r="r" b="b"/>
              <a:pathLst>
                <a:path w="1800225" h="324485">
                  <a:moveTo>
                    <a:pt x="1767713" y="0"/>
                  </a:moveTo>
                  <a:lnTo>
                    <a:pt x="32512" y="0"/>
                  </a:lnTo>
                  <a:lnTo>
                    <a:pt x="19877" y="2541"/>
                  </a:lnTo>
                  <a:lnTo>
                    <a:pt x="9540" y="9477"/>
                  </a:lnTo>
                  <a:lnTo>
                    <a:pt x="2561" y="19770"/>
                  </a:lnTo>
                  <a:lnTo>
                    <a:pt x="0" y="32384"/>
                  </a:lnTo>
                  <a:lnTo>
                    <a:pt x="0" y="291591"/>
                  </a:lnTo>
                  <a:lnTo>
                    <a:pt x="2561" y="304206"/>
                  </a:lnTo>
                  <a:lnTo>
                    <a:pt x="9540" y="314499"/>
                  </a:lnTo>
                  <a:lnTo>
                    <a:pt x="19877" y="321435"/>
                  </a:lnTo>
                  <a:lnTo>
                    <a:pt x="32512" y="323976"/>
                  </a:lnTo>
                  <a:lnTo>
                    <a:pt x="1767713" y="323976"/>
                  </a:lnTo>
                  <a:lnTo>
                    <a:pt x="1780274" y="321435"/>
                  </a:lnTo>
                  <a:lnTo>
                    <a:pt x="1790572" y="314499"/>
                  </a:lnTo>
                  <a:lnTo>
                    <a:pt x="1797538" y="304206"/>
                  </a:lnTo>
                  <a:lnTo>
                    <a:pt x="1800098" y="291591"/>
                  </a:lnTo>
                  <a:lnTo>
                    <a:pt x="1800098" y="32384"/>
                  </a:lnTo>
                  <a:lnTo>
                    <a:pt x="1797538" y="19770"/>
                  </a:lnTo>
                  <a:lnTo>
                    <a:pt x="1790573" y="9477"/>
                  </a:lnTo>
                  <a:lnTo>
                    <a:pt x="1780274" y="2541"/>
                  </a:lnTo>
                  <a:lnTo>
                    <a:pt x="176771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191511" y="4216272"/>
              <a:ext cx="1800225" cy="324485"/>
            </a:xfrm>
            <a:custGeom>
              <a:avLst/>
              <a:gdLst/>
              <a:ahLst/>
              <a:cxnLst/>
              <a:rect l="l" t="t" r="r" b="b"/>
              <a:pathLst>
                <a:path w="1800225" h="324485">
                  <a:moveTo>
                    <a:pt x="0" y="32384"/>
                  </a:moveTo>
                  <a:lnTo>
                    <a:pt x="2561" y="19770"/>
                  </a:lnTo>
                  <a:lnTo>
                    <a:pt x="9540" y="9477"/>
                  </a:lnTo>
                  <a:lnTo>
                    <a:pt x="19877" y="2541"/>
                  </a:lnTo>
                  <a:lnTo>
                    <a:pt x="32512" y="0"/>
                  </a:lnTo>
                  <a:lnTo>
                    <a:pt x="1767713" y="0"/>
                  </a:lnTo>
                  <a:lnTo>
                    <a:pt x="1780274" y="2541"/>
                  </a:lnTo>
                  <a:lnTo>
                    <a:pt x="1790573" y="9477"/>
                  </a:lnTo>
                  <a:lnTo>
                    <a:pt x="1797538" y="19770"/>
                  </a:lnTo>
                  <a:lnTo>
                    <a:pt x="1800098" y="32384"/>
                  </a:lnTo>
                  <a:lnTo>
                    <a:pt x="1800098" y="291591"/>
                  </a:lnTo>
                  <a:lnTo>
                    <a:pt x="1797538" y="304206"/>
                  </a:lnTo>
                  <a:lnTo>
                    <a:pt x="1790572" y="314499"/>
                  </a:lnTo>
                  <a:lnTo>
                    <a:pt x="1780274" y="321435"/>
                  </a:lnTo>
                  <a:lnTo>
                    <a:pt x="1767713" y="323976"/>
                  </a:lnTo>
                  <a:lnTo>
                    <a:pt x="32512" y="323976"/>
                  </a:lnTo>
                  <a:lnTo>
                    <a:pt x="19877" y="321435"/>
                  </a:lnTo>
                  <a:lnTo>
                    <a:pt x="9540" y="314499"/>
                  </a:lnTo>
                  <a:lnTo>
                    <a:pt x="2561" y="304206"/>
                  </a:lnTo>
                  <a:lnTo>
                    <a:pt x="0" y="291591"/>
                  </a:lnTo>
                  <a:lnTo>
                    <a:pt x="0" y="3238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225293" y="4225708"/>
              <a:ext cx="1732914" cy="305435"/>
            </a:xfrm>
            <a:custGeom>
              <a:avLst/>
              <a:gdLst/>
              <a:ahLst/>
              <a:cxnLst/>
              <a:rect l="l" t="t" r="r" b="b"/>
              <a:pathLst>
                <a:path w="1732914" h="305435">
                  <a:moveTo>
                    <a:pt x="1732660" y="0"/>
                  </a:moveTo>
                  <a:lnTo>
                    <a:pt x="0" y="0"/>
                  </a:lnTo>
                  <a:lnTo>
                    <a:pt x="0" y="305015"/>
                  </a:lnTo>
                  <a:lnTo>
                    <a:pt x="1732660" y="305015"/>
                  </a:lnTo>
                  <a:lnTo>
                    <a:pt x="173266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6" name="object 116"/>
          <p:cNvGrpSpPr/>
          <p:nvPr/>
        </p:nvGrpSpPr>
        <p:grpSpPr>
          <a:xfrm>
            <a:off x="2185161" y="4664836"/>
            <a:ext cx="1812925" cy="337185"/>
            <a:chOff x="2185161" y="4664836"/>
            <a:chExt cx="1812925" cy="337185"/>
          </a:xfrm>
        </p:grpSpPr>
        <p:sp>
          <p:nvSpPr>
            <p:cNvPr id="117" name="object 117"/>
            <p:cNvSpPr/>
            <p:nvPr/>
          </p:nvSpPr>
          <p:spPr>
            <a:xfrm>
              <a:off x="2191511" y="4671186"/>
              <a:ext cx="1800225" cy="324485"/>
            </a:xfrm>
            <a:custGeom>
              <a:avLst/>
              <a:gdLst/>
              <a:ahLst/>
              <a:cxnLst/>
              <a:rect l="l" t="t" r="r" b="b"/>
              <a:pathLst>
                <a:path w="1800225" h="324485">
                  <a:moveTo>
                    <a:pt x="1767713" y="0"/>
                  </a:moveTo>
                  <a:lnTo>
                    <a:pt x="32512" y="0"/>
                  </a:lnTo>
                  <a:lnTo>
                    <a:pt x="19877" y="2541"/>
                  </a:lnTo>
                  <a:lnTo>
                    <a:pt x="9540" y="9477"/>
                  </a:lnTo>
                  <a:lnTo>
                    <a:pt x="2561" y="19770"/>
                  </a:lnTo>
                  <a:lnTo>
                    <a:pt x="0" y="32385"/>
                  </a:lnTo>
                  <a:lnTo>
                    <a:pt x="0" y="291592"/>
                  </a:lnTo>
                  <a:lnTo>
                    <a:pt x="2561" y="304206"/>
                  </a:lnTo>
                  <a:lnTo>
                    <a:pt x="9540" y="314499"/>
                  </a:lnTo>
                  <a:lnTo>
                    <a:pt x="19877" y="321435"/>
                  </a:lnTo>
                  <a:lnTo>
                    <a:pt x="32512" y="323976"/>
                  </a:lnTo>
                  <a:lnTo>
                    <a:pt x="1767713" y="323976"/>
                  </a:lnTo>
                  <a:lnTo>
                    <a:pt x="1780274" y="321435"/>
                  </a:lnTo>
                  <a:lnTo>
                    <a:pt x="1790572" y="314499"/>
                  </a:lnTo>
                  <a:lnTo>
                    <a:pt x="1797538" y="304206"/>
                  </a:lnTo>
                  <a:lnTo>
                    <a:pt x="1800098" y="291592"/>
                  </a:lnTo>
                  <a:lnTo>
                    <a:pt x="1800098" y="32385"/>
                  </a:lnTo>
                  <a:lnTo>
                    <a:pt x="1797538" y="19770"/>
                  </a:lnTo>
                  <a:lnTo>
                    <a:pt x="1790573" y="9477"/>
                  </a:lnTo>
                  <a:lnTo>
                    <a:pt x="1780274" y="2541"/>
                  </a:lnTo>
                  <a:lnTo>
                    <a:pt x="176771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191511" y="4671186"/>
              <a:ext cx="1800225" cy="324485"/>
            </a:xfrm>
            <a:custGeom>
              <a:avLst/>
              <a:gdLst/>
              <a:ahLst/>
              <a:cxnLst/>
              <a:rect l="l" t="t" r="r" b="b"/>
              <a:pathLst>
                <a:path w="1800225" h="324485">
                  <a:moveTo>
                    <a:pt x="0" y="32385"/>
                  </a:moveTo>
                  <a:lnTo>
                    <a:pt x="2561" y="19770"/>
                  </a:lnTo>
                  <a:lnTo>
                    <a:pt x="9540" y="9477"/>
                  </a:lnTo>
                  <a:lnTo>
                    <a:pt x="19877" y="2541"/>
                  </a:lnTo>
                  <a:lnTo>
                    <a:pt x="32512" y="0"/>
                  </a:lnTo>
                  <a:lnTo>
                    <a:pt x="1767713" y="0"/>
                  </a:lnTo>
                  <a:lnTo>
                    <a:pt x="1780274" y="2541"/>
                  </a:lnTo>
                  <a:lnTo>
                    <a:pt x="1790573" y="9477"/>
                  </a:lnTo>
                  <a:lnTo>
                    <a:pt x="1797538" y="19770"/>
                  </a:lnTo>
                  <a:lnTo>
                    <a:pt x="1800098" y="32385"/>
                  </a:lnTo>
                  <a:lnTo>
                    <a:pt x="1800098" y="291592"/>
                  </a:lnTo>
                  <a:lnTo>
                    <a:pt x="1797538" y="304206"/>
                  </a:lnTo>
                  <a:lnTo>
                    <a:pt x="1790572" y="314499"/>
                  </a:lnTo>
                  <a:lnTo>
                    <a:pt x="1780274" y="321435"/>
                  </a:lnTo>
                  <a:lnTo>
                    <a:pt x="1767713" y="323976"/>
                  </a:lnTo>
                  <a:lnTo>
                    <a:pt x="32512" y="323976"/>
                  </a:lnTo>
                  <a:lnTo>
                    <a:pt x="19877" y="321435"/>
                  </a:lnTo>
                  <a:lnTo>
                    <a:pt x="9540" y="314499"/>
                  </a:lnTo>
                  <a:lnTo>
                    <a:pt x="2561" y="304206"/>
                  </a:lnTo>
                  <a:lnTo>
                    <a:pt x="0" y="291592"/>
                  </a:lnTo>
                  <a:lnTo>
                    <a:pt x="0" y="3238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225293" y="4680623"/>
              <a:ext cx="1732914" cy="305435"/>
            </a:xfrm>
            <a:custGeom>
              <a:avLst/>
              <a:gdLst/>
              <a:ahLst/>
              <a:cxnLst/>
              <a:rect l="l" t="t" r="r" b="b"/>
              <a:pathLst>
                <a:path w="1732914" h="305435">
                  <a:moveTo>
                    <a:pt x="1732660" y="0"/>
                  </a:moveTo>
                  <a:lnTo>
                    <a:pt x="0" y="0"/>
                  </a:lnTo>
                  <a:lnTo>
                    <a:pt x="0" y="305015"/>
                  </a:lnTo>
                  <a:lnTo>
                    <a:pt x="1732660" y="305015"/>
                  </a:lnTo>
                  <a:lnTo>
                    <a:pt x="173266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0" name="object 120"/>
          <p:cNvGrpSpPr/>
          <p:nvPr/>
        </p:nvGrpSpPr>
        <p:grpSpPr>
          <a:xfrm>
            <a:off x="2185161" y="5121909"/>
            <a:ext cx="1812925" cy="337185"/>
            <a:chOff x="2185161" y="5121909"/>
            <a:chExt cx="1812925" cy="337185"/>
          </a:xfrm>
        </p:grpSpPr>
        <p:sp>
          <p:nvSpPr>
            <p:cNvPr id="121" name="object 121"/>
            <p:cNvSpPr/>
            <p:nvPr/>
          </p:nvSpPr>
          <p:spPr>
            <a:xfrm>
              <a:off x="2191511" y="5128259"/>
              <a:ext cx="1800225" cy="324485"/>
            </a:xfrm>
            <a:custGeom>
              <a:avLst/>
              <a:gdLst/>
              <a:ahLst/>
              <a:cxnLst/>
              <a:rect l="l" t="t" r="r" b="b"/>
              <a:pathLst>
                <a:path w="1800225" h="324485">
                  <a:moveTo>
                    <a:pt x="1767713" y="0"/>
                  </a:moveTo>
                  <a:lnTo>
                    <a:pt x="32512" y="0"/>
                  </a:lnTo>
                  <a:lnTo>
                    <a:pt x="19877" y="2559"/>
                  </a:lnTo>
                  <a:lnTo>
                    <a:pt x="9540" y="9525"/>
                  </a:lnTo>
                  <a:lnTo>
                    <a:pt x="2561" y="19823"/>
                  </a:lnTo>
                  <a:lnTo>
                    <a:pt x="0" y="32384"/>
                  </a:lnTo>
                  <a:lnTo>
                    <a:pt x="0" y="291591"/>
                  </a:lnTo>
                  <a:lnTo>
                    <a:pt x="2561" y="304226"/>
                  </a:lnTo>
                  <a:lnTo>
                    <a:pt x="9540" y="314563"/>
                  </a:lnTo>
                  <a:lnTo>
                    <a:pt x="19877" y="321542"/>
                  </a:lnTo>
                  <a:lnTo>
                    <a:pt x="32512" y="324103"/>
                  </a:lnTo>
                  <a:lnTo>
                    <a:pt x="1767713" y="324103"/>
                  </a:lnTo>
                  <a:lnTo>
                    <a:pt x="1780274" y="321542"/>
                  </a:lnTo>
                  <a:lnTo>
                    <a:pt x="1790572" y="314563"/>
                  </a:lnTo>
                  <a:lnTo>
                    <a:pt x="1797538" y="304226"/>
                  </a:lnTo>
                  <a:lnTo>
                    <a:pt x="1800098" y="291591"/>
                  </a:lnTo>
                  <a:lnTo>
                    <a:pt x="1800098" y="32384"/>
                  </a:lnTo>
                  <a:lnTo>
                    <a:pt x="1797538" y="19823"/>
                  </a:lnTo>
                  <a:lnTo>
                    <a:pt x="1790573" y="9525"/>
                  </a:lnTo>
                  <a:lnTo>
                    <a:pt x="1780274" y="2559"/>
                  </a:lnTo>
                  <a:lnTo>
                    <a:pt x="176771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191511" y="5128259"/>
              <a:ext cx="1800225" cy="324485"/>
            </a:xfrm>
            <a:custGeom>
              <a:avLst/>
              <a:gdLst/>
              <a:ahLst/>
              <a:cxnLst/>
              <a:rect l="l" t="t" r="r" b="b"/>
              <a:pathLst>
                <a:path w="1800225" h="324485">
                  <a:moveTo>
                    <a:pt x="0" y="32384"/>
                  </a:moveTo>
                  <a:lnTo>
                    <a:pt x="2561" y="19823"/>
                  </a:lnTo>
                  <a:lnTo>
                    <a:pt x="9540" y="9525"/>
                  </a:lnTo>
                  <a:lnTo>
                    <a:pt x="19877" y="2559"/>
                  </a:lnTo>
                  <a:lnTo>
                    <a:pt x="32512" y="0"/>
                  </a:lnTo>
                  <a:lnTo>
                    <a:pt x="1767713" y="0"/>
                  </a:lnTo>
                  <a:lnTo>
                    <a:pt x="1780274" y="2559"/>
                  </a:lnTo>
                  <a:lnTo>
                    <a:pt x="1790573" y="9525"/>
                  </a:lnTo>
                  <a:lnTo>
                    <a:pt x="1797538" y="19823"/>
                  </a:lnTo>
                  <a:lnTo>
                    <a:pt x="1800098" y="32384"/>
                  </a:lnTo>
                  <a:lnTo>
                    <a:pt x="1800098" y="291591"/>
                  </a:lnTo>
                  <a:lnTo>
                    <a:pt x="1797538" y="304226"/>
                  </a:lnTo>
                  <a:lnTo>
                    <a:pt x="1790572" y="314563"/>
                  </a:lnTo>
                  <a:lnTo>
                    <a:pt x="1780274" y="321542"/>
                  </a:lnTo>
                  <a:lnTo>
                    <a:pt x="1767713" y="324103"/>
                  </a:lnTo>
                  <a:lnTo>
                    <a:pt x="32512" y="324103"/>
                  </a:lnTo>
                  <a:lnTo>
                    <a:pt x="19877" y="321542"/>
                  </a:lnTo>
                  <a:lnTo>
                    <a:pt x="9540" y="314563"/>
                  </a:lnTo>
                  <a:lnTo>
                    <a:pt x="2561" y="304226"/>
                  </a:lnTo>
                  <a:lnTo>
                    <a:pt x="0" y="291591"/>
                  </a:lnTo>
                  <a:lnTo>
                    <a:pt x="0" y="3238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225293" y="5137822"/>
              <a:ext cx="1732914" cy="305435"/>
            </a:xfrm>
            <a:custGeom>
              <a:avLst/>
              <a:gdLst/>
              <a:ahLst/>
              <a:cxnLst/>
              <a:rect l="l" t="t" r="r" b="b"/>
              <a:pathLst>
                <a:path w="1732914" h="305435">
                  <a:moveTo>
                    <a:pt x="1732660" y="0"/>
                  </a:moveTo>
                  <a:lnTo>
                    <a:pt x="0" y="0"/>
                  </a:lnTo>
                  <a:lnTo>
                    <a:pt x="0" y="305015"/>
                  </a:lnTo>
                  <a:lnTo>
                    <a:pt x="1732660" y="305015"/>
                  </a:lnTo>
                  <a:lnTo>
                    <a:pt x="173266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4" name="object 124"/>
          <p:cNvGrpSpPr/>
          <p:nvPr/>
        </p:nvGrpSpPr>
        <p:grpSpPr>
          <a:xfrm>
            <a:off x="2185161" y="5576823"/>
            <a:ext cx="1812925" cy="445134"/>
            <a:chOff x="2185161" y="5576823"/>
            <a:chExt cx="1812925" cy="445134"/>
          </a:xfrm>
        </p:grpSpPr>
        <p:sp>
          <p:nvSpPr>
            <p:cNvPr id="125" name="object 125"/>
            <p:cNvSpPr/>
            <p:nvPr/>
          </p:nvSpPr>
          <p:spPr>
            <a:xfrm>
              <a:off x="2191511" y="5583173"/>
              <a:ext cx="1800225" cy="432434"/>
            </a:xfrm>
            <a:custGeom>
              <a:avLst/>
              <a:gdLst/>
              <a:ahLst/>
              <a:cxnLst/>
              <a:rect l="l" t="t" r="r" b="b"/>
              <a:pathLst>
                <a:path w="1800225" h="432435">
                  <a:moveTo>
                    <a:pt x="1756917" y="0"/>
                  </a:moveTo>
                  <a:lnTo>
                    <a:pt x="43306" y="0"/>
                  </a:lnTo>
                  <a:lnTo>
                    <a:pt x="26467" y="3400"/>
                  </a:lnTo>
                  <a:lnTo>
                    <a:pt x="12700" y="12671"/>
                  </a:lnTo>
                  <a:lnTo>
                    <a:pt x="3409" y="26414"/>
                  </a:lnTo>
                  <a:lnTo>
                    <a:pt x="0" y="43230"/>
                  </a:lnTo>
                  <a:lnTo>
                    <a:pt x="0" y="388835"/>
                  </a:lnTo>
                  <a:lnTo>
                    <a:pt x="3409" y="405654"/>
                  </a:lnTo>
                  <a:lnTo>
                    <a:pt x="12700" y="419387"/>
                  </a:lnTo>
                  <a:lnTo>
                    <a:pt x="26467" y="428646"/>
                  </a:lnTo>
                  <a:lnTo>
                    <a:pt x="43306" y="432041"/>
                  </a:lnTo>
                  <a:lnTo>
                    <a:pt x="1756917" y="432041"/>
                  </a:lnTo>
                  <a:lnTo>
                    <a:pt x="1773683" y="428646"/>
                  </a:lnTo>
                  <a:lnTo>
                    <a:pt x="1787413" y="419387"/>
                  </a:lnTo>
                  <a:lnTo>
                    <a:pt x="1796690" y="405654"/>
                  </a:lnTo>
                  <a:lnTo>
                    <a:pt x="1800098" y="388835"/>
                  </a:lnTo>
                  <a:lnTo>
                    <a:pt x="1800098" y="43230"/>
                  </a:lnTo>
                  <a:lnTo>
                    <a:pt x="1796690" y="26414"/>
                  </a:lnTo>
                  <a:lnTo>
                    <a:pt x="1787413" y="12671"/>
                  </a:lnTo>
                  <a:lnTo>
                    <a:pt x="1773683" y="3400"/>
                  </a:lnTo>
                  <a:lnTo>
                    <a:pt x="175691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191511" y="5583173"/>
              <a:ext cx="1800225" cy="432434"/>
            </a:xfrm>
            <a:custGeom>
              <a:avLst/>
              <a:gdLst/>
              <a:ahLst/>
              <a:cxnLst/>
              <a:rect l="l" t="t" r="r" b="b"/>
              <a:pathLst>
                <a:path w="1800225" h="432435">
                  <a:moveTo>
                    <a:pt x="0" y="43230"/>
                  </a:moveTo>
                  <a:lnTo>
                    <a:pt x="3409" y="26414"/>
                  </a:lnTo>
                  <a:lnTo>
                    <a:pt x="12700" y="12671"/>
                  </a:lnTo>
                  <a:lnTo>
                    <a:pt x="26467" y="3400"/>
                  </a:lnTo>
                  <a:lnTo>
                    <a:pt x="43306" y="0"/>
                  </a:lnTo>
                  <a:lnTo>
                    <a:pt x="1756917" y="0"/>
                  </a:lnTo>
                  <a:lnTo>
                    <a:pt x="1773683" y="3400"/>
                  </a:lnTo>
                  <a:lnTo>
                    <a:pt x="1787413" y="12671"/>
                  </a:lnTo>
                  <a:lnTo>
                    <a:pt x="1796690" y="26414"/>
                  </a:lnTo>
                  <a:lnTo>
                    <a:pt x="1800098" y="43230"/>
                  </a:lnTo>
                  <a:lnTo>
                    <a:pt x="1800098" y="388835"/>
                  </a:lnTo>
                  <a:lnTo>
                    <a:pt x="1796690" y="405654"/>
                  </a:lnTo>
                  <a:lnTo>
                    <a:pt x="1787413" y="419387"/>
                  </a:lnTo>
                  <a:lnTo>
                    <a:pt x="1773683" y="428646"/>
                  </a:lnTo>
                  <a:lnTo>
                    <a:pt x="1756917" y="432041"/>
                  </a:lnTo>
                  <a:lnTo>
                    <a:pt x="43306" y="432041"/>
                  </a:lnTo>
                  <a:lnTo>
                    <a:pt x="26467" y="428646"/>
                  </a:lnTo>
                  <a:lnTo>
                    <a:pt x="12700" y="419387"/>
                  </a:lnTo>
                  <a:lnTo>
                    <a:pt x="3409" y="405654"/>
                  </a:lnTo>
                  <a:lnTo>
                    <a:pt x="0" y="388835"/>
                  </a:lnTo>
                  <a:lnTo>
                    <a:pt x="0" y="4323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225293" y="5595861"/>
              <a:ext cx="1732914" cy="407034"/>
            </a:xfrm>
            <a:custGeom>
              <a:avLst/>
              <a:gdLst/>
              <a:ahLst/>
              <a:cxnLst/>
              <a:rect l="l" t="t" r="r" b="b"/>
              <a:pathLst>
                <a:path w="1732914" h="407035">
                  <a:moveTo>
                    <a:pt x="1732660" y="0"/>
                  </a:moveTo>
                  <a:lnTo>
                    <a:pt x="0" y="0"/>
                  </a:lnTo>
                  <a:lnTo>
                    <a:pt x="0" y="406692"/>
                  </a:lnTo>
                  <a:lnTo>
                    <a:pt x="1732660" y="406692"/>
                  </a:lnTo>
                  <a:lnTo>
                    <a:pt x="173266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8" name="object 128"/>
          <p:cNvGrpSpPr/>
          <p:nvPr/>
        </p:nvGrpSpPr>
        <p:grpSpPr>
          <a:xfrm>
            <a:off x="2185161" y="3743197"/>
            <a:ext cx="3815715" cy="348615"/>
            <a:chOff x="2185161" y="3743197"/>
            <a:chExt cx="3815715" cy="348615"/>
          </a:xfrm>
        </p:grpSpPr>
        <p:sp>
          <p:nvSpPr>
            <p:cNvPr id="129" name="object 129"/>
            <p:cNvSpPr/>
            <p:nvPr/>
          </p:nvSpPr>
          <p:spPr>
            <a:xfrm>
              <a:off x="2191511" y="3761358"/>
              <a:ext cx="1800225" cy="324485"/>
            </a:xfrm>
            <a:custGeom>
              <a:avLst/>
              <a:gdLst/>
              <a:ahLst/>
              <a:cxnLst/>
              <a:rect l="l" t="t" r="r" b="b"/>
              <a:pathLst>
                <a:path w="1800225" h="324485">
                  <a:moveTo>
                    <a:pt x="1767713" y="0"/>
                  </a:moveTo>
                  <a:lnTo>
                    <a:pt x="32512" y="0"/>
                  </a:lnTo>
                  <a:lnTo>
                    <a:pt x="19877" y="2541"/>
                  </a:lnTo>
                  <a:lnTo>
                    <a:pt x="9540" y="9477"/>
                  </a:lnTo>
                  <a:lnTo>
                    <a:pt x="2561" y="19770"/>
                  </a:lnTo>
                  <a:lnTo>
                    <a:pt x="0" y="32385"/>
                  </a:lnTo>
                  <a:lnTo>
                    <a:pt x="0" y="291592"/>
                  </a:lnTo>
                  <a:lnTo>
                    <a:pt x="2561" y="304206"/>
                  </a:lnTo>
                  <a:lnTo>
                    <a:pt x="9540" y="314499"/>
                  </a:lnTo>
                  <a:lnTo>
                    <a:pt x="19877" y="321435"/>
                  </a:lnTo>
                  <a:lnTo>
                    <a:pt x="32512" y="323977"/>
                  </a:lnTo>
                  <a:lnTo>
                    <a:pt x="1767713" y="323977"/>
                  </a:lnTo>
                  <a:lnTo>
                    <a:pt x="1780274" y="321435"/>
                  </a:lnTo>
                  <a:lnTo>
                    <a:pt x="1790572" y="314499"/>
                  </a:lnTo>
                  <a:lnTo>
                    <a:pt x="1797538" y="304206"/>
                  </a:lnTo>
                  <a:lnTo>
                    <a:pt x="1800098" y="291592"/>
                  </a:lnTo>
                  <a:lnTo>
                    <a:pt x="1800098" y="32385"/>
                  </a:lnTo>
                  <a:lnTo>
                    <a:pt x="1797538" y="19770"/>
                  </a:lnTo>
                  <a:lnTo>
                    <a:pt x="1790573" y="9477"/>
                  </a:lnTo>
                  <a:lnTo>
                    <a:pt x="1780274" y="2541"/>
                  </a:lnTo>
                  <a:lnTo>
                    <a:pt x="176771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191511" y="3761358"/>
              <a:ext cx="1800225" cy="324485"/>
            </a:xfrm>
            <a:custGeom>
              <a:avLst/>
              <a:gdLst/>
              <a:ahLst/>
              <a:cxnLst/>
              <a:rect l="l" t="t" r="r" b="b"/>
              <a:pathLst>
                <a:path w="1800225" h="324485">
                  <a:moveTo>
                    <a:pt x="0" y="32385"/>
                  </a:moveTo>
                  <a:lnTo>
                    <a:pt x="2561" y="19770"/>
                  </a:lnTo>
                  <a:lnTo>
                    <a:pt x="9540" y="9477"/>
                  </a:lnTo>
                  <a:lnTo>
                    <a:pt x="19877" y="2541"/>
                  </a:lnTo>
                  <a:lnTo>
                    <a:pt x="32512" y="0"/>
                  </a:lnTo>
                  <a:lnTo>
                    <a:pt x="1767713" y="0"/>
                  </a:lnTo>
                  <a:lnTo>
                    <a:pt x="1780274" y="2541"/>
                  </a:lnTo>
                  <a:lnTo>
                    <a:pt x="1790573" y="9477"/>
                  </a:lnTo>
                  <a:lnTo>
                    <a:pt x="1797538" y="19770"/>
                  </a:lnTo>
                  <a:lnTo>
                    <a:pt x="1800098" y="32385"/>
                  </a:lnTo>
                  <a:lnTo>
                    <a:pt x="1800098" y="291592"/>
                  </a:lnTo>
                  <a:lnTo>
                    <a:pt x="1797538" y="304206"/>
                  </a:lnTo>
                  <a:lnTo>
                    <a:pt x="1790572" y="314499"/>
                  </a:lnTo>
                  <a:lnTo>
                    <a:pt x="1780274" y="321435"/>
                  </a:lnTo>
                  <a:lnTo>
                    <a:pt x="1767713" y="323977"/>
                  </a:lnTo>
                  <a:lnTo>
                    <a:pt x="32512" y="323977"/>
                  </a:lnTo>
                  <a:lnTo>
                    <a:pt x="19877" y="321435"/>
                  </a:lnTo>
                  <a:lnTo>
                    <a:pt x="9540" y="314499"/>
                  </a:lnTo>
                  <a:lnTo>
                    <a:pt x="2561" y="304206"/>
                  </a:lnTo>
                  <a:lnTo>
                    <a:pt x="0" y="291592"/>
                  </a:lnTo>
                  <a:lnTo>
                    <a:pt x="0" y="3238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225294" y="3749547"/>
              <a:ext cx="3769360" cy="326390"/>
            </a:xfrm>
            <a:custGeom>
              <a:avLst/>
              <a:gdLst/>
              <a:ahLst/>
              <a:cxnLst/>
              <a:rect l="l" t="t" r="r" b="b"/>
              <a:pathLst>
                <a:path w="3769360" h="326389">
                  <a:moveTo>
                    <a:pt x="1732661" y="21247"/>
                  </a:moveTo>
                  <a:lnTo>
                    <a:pt x="0" y="21247"/>
                  </a:lnTo>
                  <a:lnTo>
                    <a:pt x="0" y="326263"/>
                  </a:lnTo>
                  <a:lnTo>
                    <a:pt x="1732661" y="326263"/>
                  </a:lnTo>
                  <a:lnTo>
                    <a:pt x="1732661" y="21247"/>
                  </a:lnTo>
                  <a:close/>
                </a:path>
                <a:path w="3769360" h="326389">
                  <a:moveTo>
                    <a:pt x="3769233" y="32385"/>
                  </a:moveTo>
                  <a:lnTo>
                    <a:pt x="3766680" y="19773"/>
                  </a:lnTo>
                  <a:lnTo>
                    <a:pt x="3759746" y="9486"/>
                  </a:lnTo>
                  <a:lnTo>
                    <a:pt x="3749459" y="2552"/>
                  </a:lnTo>
                  <a:lnTo>
                    <a:pt x="3736848" y="0"/>
                  </a:lnTo>
                  <a:lnTo>
                    <a:pt x="2001647" y="0"/>
                  </a:lnTo>
                  <a:lnTo>
                    <a:pt x="1989023" y="2552"/>
                  </a:lnTo>
                  <a:lnTo>
                    <a:pt x="1978736" y="9486"/>
                  </a:lnTo>
                  <a:lnTo>
                    <a:pt x="1971802" y="19773"/>
                  </a:lnTo>
                  <a:lnTo>
                    <a:pt x="1969262" y="32385"/>
                  </a:lnTo>
                  <a:lnTo>
                    <a:pt x="1969262" y="291592"/>
                  </a:lnTo>
                  <a:lnTo>
                    <a:pt x="1971802" y="304215"/>
                  </a:lnTo>
                  <a:lnTo>
                    <a:pt x="1978736" y="314502"/>
                  </a:lnTo>
                  <a:lnTo>
                    <a:pt x="1989023" y="321437"/>
                  </a:lnTo>
                  <a:lnTo>
                    <a:pt x="2001647" y="323977"/>
                  </a:lnTo>
                  <a:lnTo>
                    <a:pt x="3736848" y="323977"/>
                  </a:lnTo>
                  <a:lnTo>
                    <a:pt x="3749459" y="321437"/>
                  </a:lnTo>
                  <a:lnTo>
                    <a:pt x="3759746" y="314502"/>
                  </a:lnTo>
                  <a:lnTo>
                    <a:pt x="3766680" y="304215"/>
                  </a:lnTo>
                  <a:lnTo>
                    <a:pt x="3769233" y="291592"/>
                  </a:lnTo>
                  <a:lnTo>
                    <a:pt x="3769233" y="32385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194555" y="3749547"/>
              <a:ext cx="1800225" cy="324485"/>
            </a:xfrm>
            <a:custGeom>
              <a:avLst/>
              <a:gdLst/>
              <a:ahLst/>
              <a:cxnLst/>
              <a:rect l="l" t="t" r="r" b="b"/>
              <a:pathLst>
                <a:path w="1800225" h="324485">
                  <a:moveTo>
                    <a:pt x="0" y="32384"/>
                  </a:moveTo>
                  <a:lnTo>
                    <a:pt x="2541" y="19770"/>
                  </a:lnTo>
                  <a:lnTo>
                    <a:pt x="9477" y="9477"/>
                  </a:lnTo>
                  <a:lnTo>
                    <a:pt x="19770" y="2541"/>
                  </a:lnTo>
                  <a:lnTo>
                    <a:pt x="32385" y="0"/>
                  </a:lnTo>
                  <a:lnTo>
                    <a:pt x="1767586" y="0"/>
                  </a:lnTo>
                  <a:lnTo>
                    <a:pt x="1780200" y="2541"/>
                  </a:lnTo>
                  <a:lnTo>
                    <a:pt x="1790493" y="9477"/>
                  </a:lnTo>
                  <a:lnTo>
                    <a:pt x="1797429" y="19770"/>
                  </a:lnTo>
                  <a:lnTo>
                    <a:pt x="1799971" y="32384"/>
                  </a:lnTo>
                  <a:lnTo>
                    <a:pt x="1799971" y="291591"/>
                  </a:lnTo>
                  <a:lnTo>
                    <a:pt x="1797429" y="304206"/>
                  </a:lnTo>
                  <a:lnTo>
                    <a:pt x="1790493" y="314499"/>
                  </a:lnTo>
                  <a:lnTo>
                    <a:pt x="1780200" y="321435"/>
                  </a:lnTo>
                  <a:lnTo>
                    <a:pt x="1767586" y="323976"/>
                  </a:lnTo>
                  <a:lnTo>
                    <a:pt x="32385" y="323976"/>
                  </a:lnTo>
                  <a:lnTo>
                    <a:pt x="19770" y="321435"/>
                  </a:lnTo>
                  <a:lnTo>
                    <a:pt x="9477" y="314499"/>
                  </a:lnTo>
                  <a:lnTo>
                    <a:pt x="2541" y="304206"/>
                  </a:lnTo>
                  <a:lnTo>
                    <a:pt x="0" y="291591"/>
                  </a:lnTo>
                  <a:lnTo>
                    <a:pt x="0" y="3238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228210" y="3759110"/>
              <a:ext cx="1732914" cy="305435"/>
            </a:xfrm>
            <a:custGeom>
              <a:avLst/>
              <a:gdLst/>
              <a:ahLst/>
              <a:cxnLst/>
              <a:rect l="l" t="t" r="r" b="b"/>
              <a:pathLst>
                <a:path w="1732914" h="305435">
                  <a:moveTo>
                    <a:pt x="1732661" y="0"/>
                  </a:moveTo>
                  <a:lnTo>
                    <a:pt x="0" y="0"/>
                  </a:lnTo>
                  <a:lnTo>
                    <a:pt x="0" y="305015"/>
                  </a:lnTo>
                  <a:lnTo>
                    <a:pt x="1732661" y="305015"/>
                  </a:lnTo>
                  <a:lnTo>
                    <a:pt x="173266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4" name="object 134"/>
          <p:cNvSpPr txBox="1"/>
          <p:nvPr/>
        </p:nvSpPr>
        <p:spPr>
          <a:xfrm>
            <a:off x="2475102" y="5531916"/>
            <a:ext cx="123063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99415" marR="5080" indent="-387350">
              <a:lnSpc>
                <a:spcPts val="1730"/>
              </a:lnSpc>
              <a:spcBef>
                <a:spcPts val="310"/>
              </a:spcBef>
            </a:pPr>
            <a:r>
              <a:rPr sz="1600" b="1" spc="-10" dirty="0">
                <a:latin typeface="Calibri"/>
                <a:cs typeface="Calibri"/>
              </a:rPr>
              <a:t>Иностранный </a:t>
            </a:r>
            <a:r>
              <a:rPr sz="1600" b="1" spc="-20" dirty="0">
                <a:latin typeface="Calibri"/>
                <a:cs typeface="Calibri"/>
              </a:rPr>
              <a:t>язык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35" name="object 135"/>
          <p:cNvGrpSpPr/>
          <p:nvPr/>
        </p:nvGrpSpPr>
        <p:grpSpPr>
          <a:xfrm>
            <a:off x="4188205" y="4200525"/>
            <a:ext cx="1812925" cy="337185"/>
            <a:chOff x="4188205" y="4200525"/>
            <a:chExt cx="1812925" cy="337185"/>
          </a:xfrm>
        </p:grpSpPr>
        <p:sp>
          <p:nvSpPr>
            <p:cNvPr id="136" name="object 136"/>
            <p:cNvSpPr/>
            <p:nvPr/>
          </p:nvSpPr>
          <p:spPr>
            <a:xfrm>
              <a:off x="4194555" y="4206875"/>
              <a:ext cx="1800225" cy="324485"/>
            </a:xfrm>
            <a:custGeom>
              <a:avLst/>
              <a:gdLst/>
              <a:ahLst/>
              <a:cxnLst/>
              <a:rect l="l" t="t" r="r" b="b"/>
              <a:pathLst>
                <a:path w="1800225" h="324485">
                  <a:moveTo>
                    <a:pt x="1767586" y="0"/>
                  </a:moveTo>
                  <a:lnTo>
                    <a:pt x="32385" y="0"/>
                  </a:lnTo>
                  <a:lnTo>
                    <a:pt x="19770" y="2541"/>
                  </a:lnTo>
                  <a:lnTo>
                    <a:pt x="9477" y="9477"/>
                  </a:lnTo>
                  <a:lnTo>
                    <a:pt x="2541" y="19770"/>
                  </a:lnTo>
                  <a:lnTo>
                    <a:pt x="0" y="32385"/>
                  </a:lnTo>
                  <a:lnTo>
                    <a:pt x="0" y="291592"/>
                  </a:lnTo>
                  <a:lnTo>
                    <a:pt x="2541" y="304206"/>
                  </a:lnTo>
                  <a:lnTo>
                    <a:pt x="9477" y="314499"/>
                  </a:lnTo>
                  <a:lnTo>
                    <a:pt x="19770" y="321435"/>
                  </a:lnTo>
                  <a:lnTo>
                    <a:pt x="32385" y="323976"/>
                  </a:lnTo>
                  <a:lnTo>
                    <a:pt x="1767586" y="323976"/>
                  </a:lnTo>
                  <a:lnTo>
                    <a:pt x="1780200" y="321435"/>
                  </a:lnTo>
                  <a:lnTo>
                    <a:pt x="1790493" y="314499"/>
                  </a:lnTo>
                  <a:lnTo>
                    <a:pt x="1797429" y="304206"/>
                  </a:lnTo>
                  <a:lnTo>
                    <a:pt x="1799971" y="291592"/>
                  </a:lnTo>
                  <a:lnTo>
                    <a:pt x="1799971" y="32385"/>
                  </a:lnTo>
                  <a:lnTo>
                    <a:pt x="1797429" y="19770"/>
                  </a:lnTo>
                  <a:lnTo>
                    <a:pt x="1790493" y="9477"/>
                  </a:lnTo>
                  <a:lnTo>
                    <a:pt x="1780200" y="2541"/>
                  </a:lnTo>
                  <a:lnTo>
                    <a:pt x="176758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194555" y="4206875"/>
              <a:ext cx="1800225" cy="324485"/>
            </a:xfrm>
            <a:custGeom>
              <a:avLst/>
              <a:gdLst/>
              <a:ahLst/>
              <a:cxnLst/>
              <a:rect l="l" t="t" r="r" b="b"/>
              <a:pathLst>
                <a:path w="1800225" h="324485">
                  <a:moveTo>
                    <a:pt x="0" y="32385"/>
                  </a:moveTo>
                  <a:lnTo>
                    <a:pt x="2541" y="19770"/>
                  </a:lnTo>
                  <a:lnTo>
                    <a:pt x="9477" y="9477"/>
                  </a:lnTo>
                  <a:lnTo>
                    <a:pt x="19770" y="2541"/>
                  </a:lnTo>
                  <a:lnTo>
                    <a:pt x="32385" y="0"/>
                  </a:lnTo>
                  <a:lnTo>
                    <a:pt x="1767586" y="0"/>
                  </a:lnTo>
                  <a:lnTo>
                    <a:pt x="1780200" y="2541"/>
                  </a:lnTo>
                  <a:lnTo>
                    <a:pt x="1790493" y="9477"/>
                  </a:lnTo>
                  <a:lnTo>
                    <a:pt x="1797429" y="19770"/>
                  </a:lnTo>
                  <a:lnTo>
                    <a:pt x="1799971" y="32385"/>
                  </a:lnTo>
                  <a:lnTo>
                    <a:pt x="1799971" y="291592"/>
                  </a:lnTo>
                  <a:lnTo>
                    <a:pt x="1797429" y="304206"/>
                  </a:lnTo>
                  <a:lnTo>
                    <a:pt x="1790493" y="314499"/>
                  </a:lnTo>
                  <a:lnTo>
                    <a:pt x="1780200" y="321435"/>
                  </a:lnTo>
                  <a:lnTo>
                    <a:pt x="1767586" y="323976"/>
                  </a:lnTo>
                  <a:lnTo>
                    <a:pt x="32385" y="323976"/>
                  </a:lnTo>
                  <a:lnTo>
                    <a:pt x="19770" y="321435"/>
                  </a:lnTo>
                  <a:lnTo>
                    <a:pt x="9477" y="314499"/>
                  </a:lnTo>
                  <a:lnTo>
                    <a:pt x="2541" y="304206"/>
                  </a:lnTo>
                  <a:lnTo>
                    <a:pt x="0" y="291592"/>
                  </a:lnTo>
                  <a:lnTo>
                    <a:pt x="0" y="3238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228210" y="4216311"/>
              <a:ext cx="1732914" cy="305435"/>
            </a:xfrm>
            <a:custGeom>
              <a:avLst/>
              <a:gdLst/>
              <a:ahLst/>
              <a:cxnLst/>
              <a:rect l="l" t="t" r="r" b="b"/>
              <a:pathLst>
                <a:path w="1732914" h="305435">
                  <a:moveTo>
                    <a:pt x="1732661" y="0"/>
                  </a:moveTo>
                  <a:lnTo>
                    <a:pt x="0" y="0"/>
                  </a:lnTo>
                  <a:lnTo>
                    <a:pt x="0" y="305015"/>
                  </a:lnTo>
                  <a:lnTo>
                    <a:pt x="1732661" y="305015"/>
                  </a:lnTo>
                  <a:lnTo>
                    <a:pt x="173266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9" name="object 139"/>
          <p:cNvGrpSpPr/>
          <p:nvPr/>
        </p:nvGrpSpPr>
        <p:grpSpPr>
          <a:xfrm>
            <a:off x="4188205" y="4657725"/>
            <a:ext cx="1812925" cy="337185"/>
            <a:chOff x="4188205" y="4657725"/>
            <a:chExt cx="1812925" cy="337185"/>
          </a:xfrm>
        </p:grpSpPr>
        <p:sp>
          <p:nvSpPr>
            <p:cNvPr id="140" name="object 140"/>
            <p:cNvSpPr/>
            <p:nvPr/>
          </p:nvSpPr>
          <p:spPr>
            <a:xfrm>
              <a:off x="4194555" y="4664075"/>
              <a:ext cx="1800225" cy="324485"/>
            </a:xfrm>
            <a:custGeom>
              <a:avLst/>
              <a:gdLst/>
              <a:ahLst/>
              <a:cxnLst/>
              <a:rect l="l" t="t" r="r" b="b"/>
              <a:pathLst>
                <a:path w="1800225" h="324485">
                  <a:moveTo>
                    <a:pt x="1767586" y="0"/>
                  </a:moveTo>
                  <a:lnTo>
                    <a:pt x="32385" y="0"/>
                  </a:lnTo>
                  <a:lnTo>
                    <a:pt x="19770" y="2541"/>
                  </a:lnTo>
                  <a:lnTo>
                    <a:pt x="9477" y="9477"/>
                  </a:lnTo>
                  <a:lnTo>
                    <a:pt x="2541" y="19770"/>
                  </a:lnTo>
                  <a:lnTo>
                    <a:pt x="0" y="32385"/>
                  </a:lnTo>
                  <a:lnTo>
                    <a:pt x="0" y="291592"/>
                  </a:lnTo>
                  <a:lnTo>
                    <a:pt x="2541" y="304206"/>
                  </a:lnTo>
                  <a:lnTo>
                    <a:pt x="9477" y="314499"/>
                  </a:lnTo>
                  <a:lnTo>
                    <a:pt x="19770" y="321435"/>
                  </a:lnTo>
                  <a:lnTo>
                    <a:pt x="32385" y="323976"/>
                  </a:lnTo>
                  <a:lnTo>
                    <a:pt x="1767586" y="323976"/>
                  </a:lnTo>
                  <a:lnTo>
                    <a:pt x="1780200" y="321435"/>
                  </a:lnTo>
                  <a:lnTo>
                    <a:pt x="1790493" y="314499"/>
                  </a:lnTo>
                  <a:lnTo>
                    <a:pt x="1797429" y="304206"/>
                  </a:lnTo>
                  <a:lnTo>
                    <a:pt x="1799971" y="291592"/>
                  </a:lnTo>
                  <a:lnTo>
                    <a:pt x="1799971" y="32385"/>
                  </a:lnTo>
                  <a:lnTo>
                    <a:pt x="1797429" y="19770"/>
                  </a:lnTo>
                  <a:lnTo>
                    <a:pt x="1790493" y="9477"/>
                  </a:lnTo>
                  <a:lnTo>
                    <a:pt x="1780200" y="2541"/>
                  </a:lnTo>
                  <a:lnTo>
                    <a:pt x="176758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194555" y="4664075"/>
              <a:ext cx="1800225" cy="324485"/>
            </a:xfrm>
            <a:custGeom>
              <a:avLst/>
              <a:gdLst/>
              <a:ahLst/>
              <a:cxnLst/>
              <a:rect l="l" t="t" r="r" b="b"/>
              <a:pathLst>
                <a:path w="1800225" h="324485">
                  <a:moveTo>
                    <a:pt x="0" y="32385"/>
                  </a:moveTo>
                  <a:lnTo>
                    <a:pt x="2541" y="19770"/>
                  </a:lnTo>
                  <a:lnTo>
                    <a:pt x="9477" y="9477"/>
                  </a:lnTo>
                  <a:lnTo>
                    <a:pt x="19770" y="2541"/>
                  </a:lnTo>
                  <a:lnTo>
                    <a:pt x="32385" y="0"/>
                  </a:lnTo>
                  <a:lnTo>
                    <a:pt x="1767586" y="0"/>
                  </a:lnTo>
                  <a:lnTo>
                    <a:pt x="1780200" y="2541"/>
                  </a:lnTo>
                  <a:lnTo>
                    <a:pt x="1790493" y="9477"/>
                  </a:lnTo>
                  <a:lnTo>
                    <a:pt x="1797429" y="19770"/>
                  </a:lnTo>
                  <a:lnTo>
                    <a:pt x="1799971" y="32385"/>
                  </a:lnTo>
                  <a:lnTo>
                    <a:pt x="1799971" y="291592"/>
                  </a:lnTo>
                  <a:lnTo>
                    <a:pt x="1797429" y="304206"/>
                  </a:lnTo>
                  <a:lnTo>
                    <a:pt x="1790493" y="314499"/>
                  </a:lnTo>
                  <a:lnTo>
                    <a:pt x="1780200" y="321435"/>
                  </a:lnTo>
                  <a:lnTo>
                    <a:pt x="1767586" y="323976"/>
                  </a:lnTo>
                  <a:lnTo>
                    <a:pt x="32385" y="323976"/>
                  </a:lnTo>
                  <a:lnTo>
                    <a:pt x="19770" y="321435"/>
                  </a:lnTo>
                  <a:lnTo>
                    <a:pt x="9477" y="314499"/>
                  </a:lnTo>
                  <a:lnTo>
                    <a:pt x="2541" y="304206"/>
                  </a:lnTo>
                  <a:lnTo>
                    <a:pt x="0" y="291592"/>
                  </a:lnTo>
                  <a:lnTo>
                    <a:pt x="0" y="3238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228210" y="4673638"/>
              <a:ext cx="1732914" cy="305435"/>
            </a:xfrm>
            <a:custGeom>
              <a:avLst/>
              <a:gdLst/>
              <a:ahLst/>
              <a:cxnLst/>
              <a:rect l="l" t="t" r="r" b="b"/>
              <a:pathLst>
                <a:path w="1732914" h="305435">
                  <a:moveTo>
                    <a:pt x="1732661" y="0"/>
                  </a:moveTo>
                  <a:lnTo>
                    <a:pt x="0" y="0"/>
                  </a:lnTo>
                  <a:lnTo>
                    <a:pt x="0" y="305015"/>
                  </a:lnTo>
                  <a:lnTo>
                    <a:pt x="1732661" y="305015"/>
                  </a:lnTo>
                  <a:lnTo>
                    <a:pt x="173266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3" name="object 143"/>
          <p:cNvGrpSpPr/>
          <p:nvPr/>
        </p:nvGrpSpPr>
        <p:grpSpPr>
          <a:xfrm>
            <a:off x="4188205" y="5115052"/>
            <a:ext cx="1812925" cy="337185"/>
            <a:chOff x="4188205" y="5115052"/>
            <a:chExt cx="1812925" cy="337185"/>
          </a:xfrm>
        </p:grpSpPr>
        <p:sp>
          <p:nvSpPr>
            <p:cNvPr id="144" name="object 144"/>
            <p:cNvSpPr/>
            <p:nvPr/>
          </p:nvSpPr>
          <p:spPr>
            <a:xfrm>
              <a:off x="4194555" y="5121402"/>
              <a:ext cx="1800225" cy="324485"/>
            </a:xfrm>
            <a:custGeom>
              <a:avLst/>
              <a:gdLst/>
              <a:ahLst/>
              <a:cxnLst/>
              <a:rect l="l" t="t" r="r" b="b"/>
              <a:pathLst>
                <a:path w="1800225" h="324485">
                  <a:moveTo>
                    <a:pt x="1767586" y="0"/>
                  </a:moveTo>
                  <a:lnTo>
                    <a:pt x="32385" y="0"/>
                  </a:lnTo>
                  <a:lnTo>
                    <a:pt x="19770" y="2541"/>
                  </a:lnTo>
                  <a:lnTo>
                    <a:pt x="9477" y="9477"/>
                  </a:lnTo>
                  <a:lnTo>
                    <a:pt x="2541" y="19770"/>
                  </a:lnTo>
                  <a:lnTo>
                    <a:pt x="0" y="32385"/>
                  </a:lnTo>
                  <a:lnTo>
                    <a:pt x="0" y="291592"/>
                  </a:lnTo>
                  <a:lnTo>
                    <a:pt x="2541" y="304206"/>
                  </a:lnTo>
                  <a:lnTo>
                    <a:pt x="9477" y="314499"/>
                  </a:lnTo>
                  <a:lnTo>
                    <a:pt x="19770" y="321435"/>
                  </a:lnTo>
                  <a:lnTo>
                    <a:pt x="32385" y="323977"/>
                  </a:lnTo>
                  <a:lnTo>
                    <a:pt x="1767586" y="323977"/>
                  </a:lnTo>
                  <a:lnTo>
                    <a:pt x="1780200" y="321435"/>
                  </a:lnTo>
                  <a:lnTo>
                    <a:pt x="1790493" y="314499"/>
                  </a:lnTo>
                  <a:lnTo>
                    <a:pt x="1797429" y="304206"/>
                  </a:lnTo>
                  <a:lnTo>
                    <a:pt x="1799971" y="291592"/>
                  </a:lnTo>
                  <a:lnTo>
                    <a:pt x="1799971" y="32385"/>
                  </a:lnTo>
                  <a:lnTo>
                    <a:pt x="1797429" y="19770"/>
                  </a:lnTo>
                  <a:lnTo>
                    <a:pt x="1790493" y="9477"/>
                  </a:lnTo>
                  <a:lnTo>
                    <a:pt x="1780200" y="2541"/>
                  </a:lnTo>
                  <a:lnTo>
                    <a:pt x="176758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194555" y="5121402"/>
              <a:ext cx="1800225" cy="324485"/>
            </a:xfrm>
            <a:custGeom>
              <a:avLst/>
              <a:gdLst/>
              <a:ahLst/>
              <a:cxnLst/>
              <a:rect l="l" t="t" r="r" b="b"/>
              <a:pathLst>
                <a:path w="1800225" h="324485">
                  <a:moveTo>
                    <a:pt x="0" y="32385"/>
                  </a:moveTo>
                  <a:lnTo>
                    <a:pt x="2541" y="19770"/>
                  </a:lnTo>
                  <a:lnTo>
                    <a:pt x="9477" y="9477"/>
                  </a:lnTo>
                  <a:lnTo>
                    <a:pt x="19770" y="2541"/>
                  </a:lnTo>
                  <a:lnTo>
                    <a:pt x="32385" y="0"/>
                  </a:lnTo>
                  <a:lnTo>
                    <a:pt x="1767586" y="0"/>
                  </a:lnTo>
                  <a:lnTo>
                    <a:pt x="1780200" y="2541"/>
                  </a:lnTo>
                  <a:lnTo>
                    <a:pt x="1790493" y="9477"/>
                  </a:lnTo>
                  <a:lnTo>
                    <a:pt x="1797429" y="19770"/>
                  </a:lnTo>
                  <a:lnTo>
                    <a:pt x="1799971" y="32385"/>
                  </a:lnTo>
                  <a:lnTo>
                    <a:pt x="1799971" y="291592"/>
                  </a:lnTo>
                  <a:lnTo>
                    <a:pt x="1797429" y="304206"/>
                  </a:lnTo>
                  <a:lnTo>
                    <a:pt x="1790493" y="314499"/>
                  </a:lnTo>
                  <a:lnTo>
                    <a:pt x="1780200" y="321435"/>
                  </a:lnTo>
                  <a:lnTo>
                    <a:pt x="1767586" y="323977"/>
                  </a:lnTo>
                  <a:lnTo>
                    <a:pt x="32385" y="323977"/>
                  </a:lnTo>
                  <a:lnTo>
                    <a:pt x="19770" y="321435"/>
                  </a:lnTo>
                  <a:lnTo>
                    <a:pt x="9477" y="314499"/>
                  </a:lnTo>
                  <a:lnTo>
                    <a:pt x="2541" y="304206"/>
                  </a:lnTo>
                  <a:lnTo>
                    <a:pt x="0" y="291592"/>
                  </a:lnTo>
                  <a:lnTo>
                    <a:pt x="0" y="3238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228210" y="5130838"/>
              <a:ext cx="1732914" cy="305435"/>
            </a:xfrm>
            <a:custGeom>
              <a:avLst/>
              <a:gdLst/>
              <a:ahLst/>
              <a:cxnLst/>
              <a:rect l="l" t="t" r="r" b="b"/>
              <a:pathLst>
                <a:path w="1732914" h="305435">
                  <a:moveTo>
                    <a:pt x="1732661" y="0"/>
                  </a:moveTo>
                  <a:lnTo>
                    <a:pt x="0" y="0"/>
                  </a:lnTo>
                  <a:lnTo>
                    <a:pt x="0" y="305015"/>
                  </a:lnTo>
                  <a:lnTo>
                    <a:pt x="1732661" y="305015"/>
                  </a:lnTo>
                  <a:lnTo>
                    <a:pt x="173266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7" name="object 147"/>
          <p:cNvSpPr txBox="1"/>
          <p:nvPr/>
        </p:nvSpPr>
        <p:spPr>
          <a:xfrm>
            <a:off x="2572639" y="3765296"/>
            <a:ext cx="3286125" cy="1636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95"/>
              </a:spcBef>
              <a:tabLst>
                <a:tab pos="2105660" algn="l"/>
              </a:tabLst>
            </a:pPr>
            <a:r>
              <a:rPr sz="1600" b="1" spc="-10" dirty="0">
                <a:latin typeface="Calibri"/>
                <a:cs typeface="Calibri"/>
              </a:rPr>
              <a:t>Биология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2400" b="1" spc="-15" baseline="3472" dirty="0">
                <a:latin typeface="Calibri"/>
                <a:cs typeface="Calibri"/>
              </a:rPr>
              <a:t>Биология</a:t>
            </a:r>
            <a:endParaRPr sz="2400" baseline="3472">
              <a:latin typeface="Calibri"/>
              <a:cs typeface="Calibri"/>
            </a:endParaRPr>
          </a:p>
          <a:p>
            <a:pPr marL="62865">
              <a:lnSpc>
                <a:spcPct val="100000"/>
              </a:lnSpc>
              <a:spcBef>
                <a:spcPts val="1665"/>
              </a:spcBef>
              <a:tabLst>
                <a:tab pos="2066289" algn="l"/>
              </a:tabLst>
            </a:pPr>
            <a:r>
              <a:rPr sz="1600" b="1" spc="-10" dirty="0">
                <a:latin typeface="Calibri"/>
                <a:cs typeface="Calibri"/>
              </a:rPr>
              <a:t>География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2400" b="1" spc="-15" baseline="1736" dirty="0">
                <a:latin typeface="Calibri"/>
                <a:cs typeface="Calibri"/>
              </a:rPr>
              <a:t>География</a:t>
            </a:r>
            <a:endParaRPr sz="2400" baseline="1736">
              <a:latin typeface="Calibri"/>
              <a:cs typeface="Calibri"/>
            </a:endParaRPr>
          </a:p>
          <a:p>
            <a:pPr marL="155575">
              <a:lnSpc>
                <a:spcPct val="100000"/>
              </a:lnSpc>
              <a:spcBef>
                <a:spcPts val="1660"/>
              </a:spcBef>
              <a:tabLst>
                <a:tab pos="2159000" algn="l"/>
              </a:tabLst>
            </a:pPr>
            <a:r>
              <a:rPr sz="1600" b="1" spc="-10" dirty="0">
                <a:latin typeface="Calibri"/>
                <a:cs typeface="Calibri"/>
              </a:rPr>
              <a:t>История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2400" b="1" spc="-15" baseline="1736" dirty="0">
                <a:latin typeface="Calibri"/>
                <a:cs typeface="Calibri"/>
              </a:rPr>
              <a:t>История</a:t>
            </a:r>
            <a:endParaRPr sz="2400" baseline="1736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  <a:tabLst>
                <a:tab pos="1768475" algn="l"/>
              </a:tabLst>
            </a:pPr>
            <a:r>
              <a:rPr sz="1600" b="1" spc="-10" dirty="0">
                <a:latin typeface="Calibri"/>
                <a:cs typeface="Calibri"/>
              </a:rPr>
              <a:t>Литература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2400" b="1" spc="-15" baseline="1736" dirty="0">
                <a:latin typeface="Calibri"/>
                <a:cs typeface="Calibri"/>
              </a:rPr>
              <a:t>Обществознание</a:t>
            </a:r>
            <a:endParaRPr sz="2400" baseline="1736">
              <a:latin typeface="Calibri"/>
              <a:cs typeface="Calibri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4188205" y="5572252"/>
            <a:ext cx="1812925" cy="337185"/>
            <a:chOff x="4188205" y="5572252"/>
            <a:chExt cx="1812925" cy="337185"/>
          </a:xfrm>
        </p:grpSpPr>
        <p:sp>
          <p:nvSpPr>
            <p:cNvPr id="149" name="object 149"/>
            <p:cNvSpPr/>
            <p:nvPr/>
          </p:nvSpPr>
          <p:spPr>
            <a:xfrm>
              <a:off x="4194555" y="5578602"/>
              <a:ext cx="1800225" cy="324485"/>
            </a:xfrm>
            <a:custGeom>
              <a:avLst/>
              <a:gdLst/>
              <a:ahLst/>
              <a:cxnLst/>
              <a:rect l="l" t="t" r="r" b="b"/>
              <a:pathLst>
                <a:path w="1800225" h="324485">
                  <a:moveTo>
                    <a:pt x="1767586" y="0"/>
                  </a:moveTo>
                  <a:lnTo>
                    <a:pt x="32385" y="0"/>
                  </a:lnTo>
                  <a:lnTo>
                    <a:pt x="19770" y="2547"/>
                  </a:lnTo>
                  <a:lnTo>
                    <a:pt x="9477" y="9494"/>
                  </a:lnTo>
                  <a:lnTo>
                    <a:pt x="2541" y="19797"/>
                  </a:lnTo>
                  <a:lnTo>
                    <a:pt x="0" y="32410"/>
                  </a:lnTo>
                  <a:lnTo>
                    <a:pt x="0" y="291617"/>
                  </a:lnTo>
                  <a:lnTo>
                    <a:pt x="2541" y="304223"/>
                  </a:lnTo>
                  <a:lnTo>
                    <a:pt x="9477" y="314521"/>
                  </a:lnTo>
                  <a:lnTo>
                    <a:pt x="19770" y="321467"/>
                  </a:lnTo>
                  <a:lnTo>
                    <a:pt x="32385" y="324015"/>
                  </a:lnTo>
                  <a:lnTo>
                    <a:pt x="1767586" y="324015"/>
                  </a:lnTo>
                  <a:lnTo>
                    <a:pt x="1780200" y="321467"/>
                  </a:lnTo>
                  <a:lnTo>
                    <a:pt x="1790493" y="314521"/>
                  </a:lnTo>
                  <a:lnTo>
                    <a:pt x="1797429" y="304223"/>
                  </a:lnTo>
                  <a:lnTo>
                    <a:pt x="1799971" y="291617"/>
                  </a:lnTo>
                  <a:lnTo>
                    <a:pt x="1799971" y="32410"/>
                  </a:lnTo>
                  <a:lnTo>
                    <a:pt x="1797429" y="19797"/>
                  </a:lnTo>
                  <a:lnTo>
                    <a:pt x="1790493" y="9494"/>
                  </a:lnTo>
                  <a:lnTo>
                    <a:pt x="1780200" y="2547"/>
                  </a:lnTo>
                  <a:lnTo>
                    <a:pt x="176758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194555" y="5578602"/>
              <a:ext cx="1800225" cy="324485"/>
            </a:xfrm>
            <a:custGeom>
              <a:avLst/>
              <a:gdLst/>
              <a:ahLst/>
              <a:cxnLst/>
              <a:rect l="l" t="t" r="r" b="b"/>
              <a:pathLst>
                <a:path w="1800225" h="324485">
                  <a:moveTo>
                    <a:pt x="0" y="32410"/>
                  </a:moveTo>
                  <a:lnTo>
                    <a:pt x="2541" y="19797"/>
                  </a:lnTo>
                  <a:lnTo>
                    <a:pt x="9477" y="9494"/>
                  </a:lnTo>
                  <a:lnTo>
                    <a:pt x="19770" y="2547"/>
                  </a:lnTo>
                  <a:lnTo>
                    <a:pt x="32385" y="0"/>
                  </a:lnTo>
                  <a:lnTo>
                    <a:pt x="1767586" y="0"/>
                  </a:lnTo>
                  <a:lnTo>
                    <a:pt x="1780200" y="2547"/>
                  </a:lnTo>
                  <a:lnTo>
                    <a:pt x="1790493" y="9494"/>
                  </a:lnTo>
                  <a:lnTo>
                    <a:pt x="1797429" y="19797"/>
                  </a:lnTo>
                  <a:lnTo>
                    <a:pt x="1799971" y="32410"/>
                  </a:lnTo>
                  <a:lnTo>
                    <a:pt x="1799971" y="291617"/>
                  </a:lnTo>
                  <a:lnTo>
                    <a:pt x="1797429" y="304223"/>
                  </a:lnTo>
                  <a:lnTo>
                    <a:pt x="1790493" y="314521"/>
                  </a:lnTo>
                  <a:lnTo>
                    <a:pt x="1780200" y="321467"/>
                  </a:lnTo>
                  <a:lnTo>
                    <a:pt x="1767586" y="324015"/>
                  </a:lnTo>
                  <a:lnTo>
                    <a:pt x="32385" y="324015"/>
                  </a:lnTo>
                  <a:lnTo>
                    <a:pt x="19770" y="321467"/>
                  </a:lnTo>
                  <a:lnTo>
                    <a:pt x="9477" y="314521"/>
                  </a:lnTo>
                  <a:lnTo>
                    <a:pt x="2541" y="304223"/>
                  </a:lnTo>
                  <a:lnTo>
                    <a:pt x="0" y="291617"/>
                  </a:lnTo>
                  <a:lnTo>
                    <a:pt x="0" y="3241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228210" y="5588101"/>
              <a:ext cx="1732914" cy="305435"/>
            </a:xfrm>
            <a:custGeom>
              <a:avLst/>
              <a:gdLst/>
              <a:ahLst/>
              <a:cxnLst/>
              <a:rect l="l" t="t" r="r" b="b"/>
              <a:pathLst>
                <a:path w="1732914" h="305435">
                  <a:moveTo>
                    <a:pt x="1732661" y="0"/>
                  </a:moveTo>
                  <a:lnTo>
                    <a:pt x="0" y="0"/>
                  </a:lnTo>
                  <a:lnTo>
                    <a:pt x="0" y="305015"/>
                  </a:lnTo>
                  <a:lnTo>
                    <a:pt x="1732661" y="305015"/>
                  </a:lnTo>
                  <a:lnTo>
                    <a:pt x="173266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2" name="object 152"/>
          <p:cNvSpPr txBox="1"/>
          <p:nvPr/>
        </p:nvSpPr>
        <p:spPr>
          <a:xfrm>
            <a:off x="4576064" y="5582513"/>
            <a:ext cx="10388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Литература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53" name="object 153"/>
          <p:cNvGrpSpPr/>
          <p:nvPr/>
        </p:nvGrpSpPr>
        <p:grpSpPr>
          <a:xfrm>
            <a:off x="4188205" y="6029528"/>
            <a:ext cx="1812925" cy="445134"/>
            <a:chOff x="4188205" y="6029528"/>
            <a:chExt cx="1812925" cy="445134"/>
          </a:xfrm>
        </p:grpSpPr>
        <p:sp>
          <p:nvSpPr>
            <p:cNvPr id="154" name="object 154"/>
            <p:cNvSpPr/>
            <p:nvPr/>
          </p:nvSpPr>
          <p:spPr>
            <a:xfrm>
              <a:off x="4194555" y="6035878"/>
              <a:ext cx="1800225" cy="432434"/>
            </a:xfrm>
            <a:custGeom>
              <a:avLst/>
              <a:gdLst/>
              <a:ahLst/>
              <a:cxnLst/>
              <a:rect l="l" t="t" r="r" b="b"/>
              <a:pathLst>
                <a:path w="1800225" h="432435">
                  <a:moveTo>
                    <a:pt x="1756791" y="0"/>
                  </a:moveTo>
                  <a:lnTo>
                    <a:pt x="43180" y="0"/>
                  </a:lnTo>
                  <a:lnTo>
                    <a:pt x="26360" y="3394"/>
                  </a:lnTo>
                  <a:lnTo>
                    <a:pt x="12636" y="12652"/>
                  </a:lnTo>
                  <a:lnTo>
                    <a:pt x="3389" y="26381"/>
                  </a:lnTo>
                  <a:lnTo>
                    <a:pt x="0" y="43192"/>
                  </a:lnTo>
                  <a:lnTo>
                    <a:pt x="0" y="388797"/>
                  </a:lnTo>
                  <a:lnTo>
                    <a:pt x="3389" y="405615"/>
                  </a:lnTo>
                  <a:lnTo>
                    <a:pt x="12636" y="419349"/>
                  </a:lnTo>
                  <a:lnTo>
                    <a:pt x="26360" y="428608"/>
                  </a:lnTo>
                  <a:lnTo>
                    <a:pt x="43180" y="432003"/>
                  </a:lnTo>
                  <a:lnTo>
                    <a:pt x="1756791" y="432003"/>
                  </a:lnTo>
                  <a:lnTo>
                    <a:pt x="1773610" y="428608"/>
                  </a:lnTo>
                  <a:lnTo>
                    <a:pt x="1787334" y="419349"/>
                  </a:lnTo>
                  <a:lnTo>
                    <a:pt x="1796581" y="405615"/>
                  </a:lnTo>
                  <a:lnTo>
                    <a:pt x="1799971" y="388797"/>
                  </a:lnTo>
                  <a:lnTo>
                    <a:pt x="1799971" y="43192"/>
                  </a:lnTo>
                  <a:lnTo>
                    <a:pt x="1796581" y="26381"/>
                  </a:lnTo>
                  <a:lnTo>
                    <a:pt x="1787334" y="12652"/>
                  </a:lnTo>
                  <a:lnTo>
                    <a:pt x="1773610" y="3394"/>
                  </a:lnTo>
                  <a:lnTo>
                    <a:pt x="175679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194555" y="6035878"/>
              <a:ext cx="1800225" cy="432434"/>
            </a:xfrm>
            <a:custGeom>
              <a:avLst/>
              <a:gdLst/>
              <a:ahLst/>
              <a:cxnLst/>
              <a:rect l="l" t="t" r="r" b="b"/>
              <a:pathLst>
                <a:path w="1800225" h="432435">
                  <a:moveTo>
                    <a:pt x="0" y="43192"/>
                  </a:moveTo>
                  <a:lnTo>
                    <a:pt x="3389" y="26381"/>
                  </a:lnTo>
                  <a:lnTo>
                    <a:pt x="12636" y="12652"/>
                  </a:lnTo>
                  <a:lnTo>
                    <a:pt x="26360" y="3394"/>
                  </a:lnTo>
                  <a:lnTo>
                    <a:pt x="43180" y="0"/>
                  </a:lnTo>
                  <a:lnTo>
                    <a:pt x="1756791" y="0"/>
                  </a:lnTo>
                  <a:lnTo>
                    <a:pt x="1773610" y="3394"/>
                  </a:lnTo>
                  <a:lnTo>
                    <a:pt x="1787334" y="12652"/>
                  </a:lnTo>
                  <a:lnTo>
                    <a:pt x="1796581" y="26381"/>
                  </a:lnTo>
                  <a:lnTo>
                    <a:pt x="1799971" y="43192"/>
                  </a:lnTo>
                  <a:lnTo>
                    <a:pt x="1799971" y="388797"/>
                  </a:lnTo>
                  <a:lnTo>
                    <a:pt x="1796581" y="405615"/>
                  </a:lnTo>
                  <a:lnTo>
                    <a:pt x="1787334" y="419349"/>
                  </a:lnTo>
                  <a:lnTo>
                    <a:pt x="1773610" y="428608"/>
                  </a:lnTo>
                  <a:lnTo>
                    <a:pt x="1756791" y="432003"/>
                  </a:lnTo>
                  <a:lnTo>
                    <a:pt x="43180" y="432003"/>
                  </a:lnTo>
                  <a:lnTo>
                    <a:pt x="26360" y="428608"/>
                  </a:lnTo>
                  <a:lnTo>
                    <a:pt x="12636" y="419349"/>
                  </a:lnTo>
                  <a:lnTo>
                    <a:pt x="3389" y="405615"/>
                  </a:lnTo>
                  <a:lnTo>
                    <a:pt x="0" y="388797"/>
                  </a:lnTo>
                  <a:lnTo>
                    <a:pt x="0" y="4319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228210" y="6048527"/>
              <a:ext cx="1732914" cy="407034"/>
            </a:xfrm>
            <a:custGeom>
              <a:avLst/>
              <a:gdLst/>
              <a:ahLst/>
              <a:cxnLst/>
              <a:rect l="l" t="t" r="r" b="b"/>
              <a:pathLst>
                <a:path w="1732914" h="407035">
                  <a:moveTo>
                    <a:pt x="1732661" y="0"/>
                  </a:moveTo>
                  <a:lnTo>
                    <a:pt x="0" y="0"/>
                  </a:lnTo>
                  <a:lnTo>
                    <a:pt x="0" y="406692"/>
                  </a:lnTo>
                  <a:lnTo>
                    <a:pt x="1732661" y="406692"/>
                  </a:lnTo>
                  <a:lnTo>
                    <a:pt x="173266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7" name="object 157"/>
          <p:cNvSpPr txBox="1"/>
          <p:nvPr/>
        </p:nvSpPr>
        <p:spPr>
          <a:xfrm>
            <a:off x="4478273" y="5984544"/>
            <a:ext cx="123444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400050" marR="5080" indent="-387350">
              <a:lnSpc>
                <a:spcPts val="1730"/>
              </a:lnSpc>
              <a:spcBef>
                <a:spcPts val="310"/>
              </a:spcBef>
            </a:pPr>
            <a:r>
              <a:rPr sz="1600" b="1" spc="-10" dirty="0">
                <a:latin typeface="Calibri"/>
                <a:cs typeface="Calibri"/>
              </a:rPr>
              <a:t>Иностранный </a:t>
            </a:r>
            <a:r>
              <a:rPr sz="1600" b="1" spc="-20" dirty="0">
                <a:latin typeface="Calibri"/>
                <a:cs typeface="Calibri"/>
              </a:rPr>
              <a:t>язык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58" name="object 158"/>
          <p:cNvGrpSpPr/>
          <p:nvPr/>
        </p:nvGrpSpPr>
        <p:grpSpPr>
          <a:xfrm>
            <a:off x="6206363" y="3733546"/>
            <a:ext cx="1812925" cy="713105"/>
            <a:chOff x="6206363" y="3733546"/>
            <a:chExt cx="1812925" cy="713105"/>
          </a:xfrm>
        </p:grpSpPr>
        <p:sp>
          <p:nvSpPr>
            <p:cNvPr id="159" name="object 159"/>
            <p:cNvSpPr/>
            <p:nvPr/>
          </p:nvSpPr>
          <p:spPr>
            <a:xfrm>
              <a:off x="6212713" y="3739896"/>
              <a:ext cx="1800225" cy="324485"/>
            </a:xfrm>
            <a:custGeom>
              <a:avLst/>
              <a:gdLst/>
              <a:ahLst/>
              <a:cxnLst/>
              <a:rect l="l" t="t" r="r" b="b"/>
              <a:pathLst>
                <a:path w="1800225" h="324485">
                  <a:moveTo>
                    <a:pt x="1767586" y="0"/>
                  </a:moveTo>
                  <a:lnTo>
                    <a:pt x="32385" y="0"/>
                  </a:lnTo>
                  <a:lnTo>
                    <a:pt x="19770" y="2541"/>
                  </a:lnTo>
                  <a:lnTo>
                    <a:pt x="9477" y="9477"/>
                  </a:lnTo>
                  <a:lnTo>
                    <a:pt x="2541" y="19770"/>
                  </a:lnTo>
                  <a:lnTo>
                    <a:pt x="0" y="32384"/>
                  </a:lnTo>
                  <a:lnTo>
                    <a:pt x="0" y="291591"/>
                  </a:lnTo>
                  <a:lnTo>
                    <a:pt x="2541" y="304206"/>
                  </a:lnTo>
                  <a:lnTo>
                    <a:pt x="9477" y="314499"/>
                  </a:lnTo>
                  <a:lnTo>
                    <a:pt x="19770" y="321435"/>
                  </a:lnTo>
                  <a:lnTo>
                    <a:pt x="32385" y="323976"/>
                  </a:lnTo>
                  <a:lnTo>
                    <a:pt x="1767586" y="323976"/>
                  </a:lnTo>
                  <a:lnTo>
                    <a:pt x="1780200" y="321435"/>
                  </a:lnTo>
                  <a:lnTo>
                    <a:pt x="1790493" y="314499"/>
                  </a:lnTo>
                  <a:lnTo>
                    <a:pt x="1797429" y="304206"/>
                  </a:lnTo>
                  <a:lnTo>
                    <a:pt x="1799970" y="291591"/>
                  </a:lnTo>
                  <a:lnTo>
                    <a:pt x="1799970" y="32384"/>
                  </a:lnTo>
                  <a:lnTo>
                    <a:pt x="1797429" y="19770"/>
                  </a:lnTo>
                  <a:lnTo>
                    <a:pt x="1790493" y="9477"/>
                  </a:lnTo>
                  <a:lnTo>
                    <a:pt x="1780200" y="2541"/>
                  </a:lnTo>
                  <a:lnTo>
                    <a:pt x="176758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212713" y="3739896"/>
              <a:ext cx="1800225" cy="324485"/>
            </a:xfrm>
            <a:custGeom>
              <a:avLst/>
              <a:gdLst/>
              <a:ahLst/>
              <a:cxnLst/>
              <a:rect l="l" t="t" r="r" b="b"/>
              <a:pathLst>
                <a:path w="1800225" h="324485">
                  <a:moveTo>
                    <a:pt x="0" y="32384"/>
                  </a:moveTo>
                  <a:lnTo>
                    <a:pt x="2541" y="19770"/>
                  </a:lnTo>
                  <a:lnTo>
                    <a:pt x="9477" y="9477"/>
                  </a:lnTo>
                  <a:lnTo>
                    <a:pt x="19770" y="2541"/>
                  </a:lnTo>
                  <a:lnTo>
                    <a:pt x="32385" y="0"/>
                  </a:lnTo>
                  <a:lnTo>
                    <a:pt x="1767586" y="0"/>
                  </a:lnTo>
                  <a:lnTo>
                    <a:pt x="1780200" y="2541"/>
                  </a:lnTo>
                  <a:lnTo>
                    <a:pt x="1790493" y="9477"/>
                  </a:lnTo>
                  <a:lnTo>
                    <a:pt x="1797429" y="19770"/>
                  </a:lnTo>
                  <a:lnTo>
                    <a:pt x="1799970" y="32384"/>
                  </a:lnTo>
                  <a:lnTo>
                    <a:pt x="1799970" y="291591"/>
                  </a:lnTo>
                  <a:lnTo>
                    <a:pt x="1797429" y="304206"/>
                  </a:lnTo>
                  <a:lnTo>
                    <a:pt x="1790493" y="314499"/>
                  </a:lnTo>
                  <a:lnTo>
                    <a:pt x="1780200" y="321435"/>
                  </a:lnTo>
                  <a:lnTo>
                    <a:pt x="1767586" y="323976"/>
                  </a:lnTo>
                  <a:lnTo>
                    <a:pt x="32385" y="323976"/>
                  </a:lnTo>
                  <a:lnTo>
                    <a:pt x="19770" y="321435"/>
                  </a:lnTo>
                  <a:lnTo>
                    <a:pt x="9477" y="314499"/>
                  </a:lnTo>
                  <a:lnTo>
                    <a:pt x="2541" y="304206"/>
                  </a:lnTo>
                  <a:lnTo>
                    <a:pt x="0" y="291591"/>
                  </a:lnTo>
                  <a:lnTo>
                    <a:pt x="0" y="3238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212713" y="3749332"/>
              <a:ext cx="1800225" cy="690880"/>
            </a:xfrm>
            <a:custGeom>
              <a:avLst/>
              <a:gdLst/>
              <a:ahLst/>
              <a:cxnLst/>
              <a:rect l="l" t="t" r="r" b="b"/>
              <a:pathLst>
                <a:path w="1800225" h="690879">
                  <a:moveTo>
                    <a:pt x="1766316" y="0"/>
                  </a:moveTo>
                  <a:lnTo>
                    <a:pt x="33655" y="0"/>
                  </a:lnTo>
                  <a:lnTo>
                    <a:pt x="33655" y="305015"/>
                  </a:lnTo>
                  <a:lnTo>
                    <a:pt x="1766316" y="305015"/>
                  </a:lnTo>
                  <a:lnTo>
                    <a:pt x="1766316" y="0"/>
                  </a:lnTo>
                  <a:close/>
                </a:path>
                <a:path w="1800225" h="690879">
                  <a:moveTo>
                    <a:pt x="1799971" y="399249"/>
                  </a:moveTo>
                  <a:lnTo>
                    <a:pt x="1797418" y="386638"/>
                  </a:lnTo>
                  <a:lnTo>
                    <a:pt x="1790484" y="376351"/>
                  </a:lnTo>
                  <a:lnTo>
                    <a:pt x="1780197" y="369417"/>
                  </a:lnTo>
                  <a:lnTo>
                    <a:pt x="1767586" y="366864"/>
                  </a:lnTo>
                  <a:lnTo>
                    <a:pt x="32385" y="366864"/>
                  </a:lnTo>
                  <a:lnTo>
                    <a:pt x="19761" y="369417"/>
                  </a:lnTo>
                  <a:lnTo>
                    <a:pt x="9474" y="376351"/>
                  </a:lnTo>
                  <a:lnTo>
                    <a:pt x="2540" y="386638"/>
                  </a:lnTo>
                  <a:lnTo>
                    <a:pt x="0" y="399249"/>
                  </a:lnTo>
                  <a:lnTo>
                    <a:pt x="0" y="658456"/>
                  </a:lnTo>
                  <a:lnTo>
                    <a:pt x="2540" y="671080"/>
                  </a:lnTo>
                  <a:lnTo>
                    <a:pt x="9474" y="681367"/>
                  </a:lnTo>
                  <a:lnTo>
                    <a:pt x="19761" y="688301"/>
                  </a:lnTo>
                  <a:lnTo>
                    <a:pt x="32385" y="690841"/>
                  </a:lnTo>
                  <a:lnTo>
                    <a:pt x="1767586" y="690841"/>
                  </a:lnTo>
                  <a:lnTo>
                    <a:pt x="1780197" y="688301"/>
                  </a:lnTo>
                  <a:lnTo>
                    <a:pt x="1790484" y="681367"/>
                  </a:lnTo>
                  <a:lnTo>
                    <a:pt x="1797418" y="671080"/>
                  </a:lnTo>
                  <a:lnTo>
                    <a:pt x="1799971" y="658456"/>
                  </a:lnTo>
                  <a:lnTo>
                    <a:pt x="1799971" y="399249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6212713" y="4116197"/>
              <a:ext cx="1800225" cy="324485"/>
            </a:xfrm>
            <a:custGeom>
              <a:avLst/>
              <a:gdLst/>
              <a:ahLst/>
              <a:cxnLst/>
              <a:rect l="l" t="t" r="r" b="b"/>
              <a:pathLst>
                <a:path w="1800225" h="324485">
                  <a:moveTo>
                    <a:pt x="0" y="32384"/>
                  </a:moveTo>
                  <a:lnTo>
                    <a:pt x="2541" y="19770"/>
                  </a:lnTo>
                  <a:lnTo>
                    <a:pt x="9477" y="9477"/>
                  </a:lnTo>
                  <a:lnTo>
                    <a:pt x="19770" y="2541"/>
                  </a:lnTo>
                  <a:lnTo>
                    <a:pt x="32385" y="0"/>
                  </a:lnTo>
                  <a:lnTo>
                    <a:pt x="1767586" y="0"/>
                  </a:lnTo>
                  <a:lnTo>
                    <a:pt x="1780200" y="2541"/>
                  </a:lnTo>
                  <a:lnTo>
                    <a:pt x="1790493" y="9477"/>
                  </a:lnTo>
                  <a:lnTo>
                    <a:pt x="1797429" y="19770"/>
                  </a:lnTo>
                  <a:lnTo>
                    <a:pt x="1799970" y="32384"/>
                  </a:lnTo>
                  <a:lnTo>
                    <a:pt x="1799970" y="291591"/>
                  </a:lnTo>
                  <a:lnTo>
                    <a:pt x="1797429" y="304206"/>
                  </a:lnTo>
                  <a:lnTo>
                    <a:pt x="1790493" y="314499"/>
                  </a:lnTo>
                  <a:lnTo>
                    <a:pt x="1780200" y="321435"/>
                  </a:lnTo>
                  <a:lnTo>
                    <a:pt x="1767586" y="323976"/>
                  </a:lnTo>
                  <a:lnTo>
                    <a:pt x="32385" y="323976"/>
                  </a:lnTo>
                  <a:lnTo>
                    <a:pt x="19770" y="321435"/>
                  </a:lnTo>
                  <a:lnTo>
                    <a:pt x="9477" y="314499"/>
                  </a:lnTo>
                  <a:lnTo>
                    <a:pt x="2541" y="304206"/>
                  </a:lnTo>
                  <a:lnTo>
                    <a:pt x="0" y="291591"/>
                  </a:lnTo>
                  <a:lnTo>
                    <a:pt x="0" y="3238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6246368" y="4125633"/>
              <a:ext cx="1732914" cy="305435"/>
            </a:xfrm>
            <a:custGeom>
              <a:avLst/>
              <a:gdLst/>
              <a:ahLst/>
              <a:cxnLst/>
              <a:rect l="l" t="t" r="r" b="b"/>
              <a:pathLst>
                <a:path w="1732915" h="305435">
                  <a:moveTo>
                    <a:pt x="1732661" y="0"/>
                  </a:moveTo>
                  <a:lnTo>
                    <a:pt x="0" y="0"/>
                  </a:lnTo>
                  <a:lnTo>
                    <a:pt x="0" y="305015"/>
                  </a:lnTo>
                  <a:lnTo>
                    <a:pt x="1732661" y="305015"/>
                  </a:lnTo>
                  <a:lnTo>
                    <a:pt x="173266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4" name="object 164"/>
          <p:cNvSpPr txBox="1"/>
          <p:nvPr/>
        </p:nvSpPr>
        <p:spPr>
          <a:xfrm>
            <a:off x="6644767" y="4120134"/>
            <a:ext cx="9385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География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65" name="object 165"/>
          <p:cNvGrpSpPr/>
          <p:nvPr/>
        </p:nvGrpSpPr>
        <p:grpSpPr>
          <a:xfrm>
            <a:off x="6206363" y="5238750"/>
            <a:ext cx="1812925" cy="337185"/>
            <a:chOff x="6206363" y="5238750"/>
            <a:chExt cx="1812925" cy="337185"/>
          </a:xfrm>
        </p:grpSpPr>
        <p:sp>
          <p:nvSpPr>
            <p:cNvPr id="166" name="object 166"/>
            <p:cNvSpPr/>
            <p:nvPr/>
          </p:nvSpPr>
          <p:spPr>
            <a:xfrm>
              <a:off x="6212713" y="5245100"/>
              <a:ext cx="1800225" cy="324485"/>
            </a:xfrm>
            <a:custGeom>
              <a:avLst/>
              <a:gdLst/>
              <a:ahLst/>
              <a:cxnLst/>
              <a:rect l="l" t="t" r="r" b="b"/>
              <a:pathLst>
                <a:path w="1800225" h="324485">
                  <a:moveTo>
                    <a:pt x="1767586" y="0"/>
                  </a:moveTo>
                  <a:lnTo>
                    <a:pt x="32385" y="0"/>
                  </a:lnTo>
                  <a:lnTo>
                    <a:pt x="19770" y="2541"/>
                  </a:lnTo>
                  <a:lnTo>
                    <a:pt x="9477" y="9477"/>
                  </a:lnTo>
                  <a:lnTo>
                    <a:pt x="2541" y="19770"/>
                  </a:lnTo>
                  <a:lnTo>
                    <a:pt x="0" y="32384"/>
                  </a:lnTo>
                  <a:lnTo>
                    <a:pt x="0" y="291591"/>
                  </a:lnTo>
                  <a:lnTo>
                    <a:pt x="2541" y="304206"/>
                  </a:lnTo>
                  <a:lnTo>
                    <a:pt x="9477" y="314499"/>
                  </a:lnTo>
                  <a:lnTo>
                    <a:pt x="19770" y="321435"/>
                  </a:lnTo>
                  <a:lnTo>
                    <a:pt x="32385" y="323977"/>
                  </a:lnTo>
                  <a:lnTo>
                    <a:pt x="1767586" y="323977"/>
                  </a:lnTo>
                  <a:lnTo>
                    <a:pt x="1780200" y="321435"/>
                  </a:lnTo>
                  <a:lnTo>
                    <a:pt x="1790493" y="314499"/>
                  </a:lnTo>
                  <a:lnTo>
                    <a:pt x="1797429" y="304206"/>
                  </a:lnTo>
                  <a:lnTo>
                    <a:pt x="1799970" y="291591"/>
                  </a:lnTo>
                  <a:lnTo>
                    <a:pt x="1799970" y="32384"/>
                  </a:lnTo>
                  <a:lnTo>
                    <a:pt x="1797429" y="19770"/>
                  </a:lnTo>
                  <a:lnTo>
                    <a:pt x="1790493" y="9477"/>
                  </a:lnTo>
                  <a:lnTo>
                    <a:pt x="1780200" y="2541"/>
                  </a:lnTo>
                  <a:lnTo>
                    <a:pt x="176758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212713" y="5245100"/>
              <a:ext cx="1800225" cy="324485"/>
            </a:xfrm>
            <a:custGeom>
              <a:avLst/>
              <a:gdLst/>
              <a:ahLst/>
              <a:cxnLst/>
              <a:rect l="l" t="t" r="r" b="b"/>
              <a:pathLst>
                <a:path w="1800225" h="324485">
                  <a:moveTo>
                    <a:pt x="0" y="32384"/>
                  </a:moveTo>
                  <a:lnTo>
                    <a:pt x="2541" y="19770"/>
                  </a:lnTo>
                  <a:lnTo>
                    <a:pt x="9477" y="9477"/>
                  </a:lnTo>
                  <a:lnTo>
                    <a:pt x="19770" y="2541"/>
                  </a:lnTo>
                  <a:lnTo>
                    <a:pt x="32385" y="0"/>
                  </a:lnTo>
                  <a:lnTo>
                    <a:pt x="1767586" y="0"/>
                  </a:lnTo>
                  <a:lnTo>
                    <a:pt x="1780200" y="2541"/>
                  </a:lnTo>
                  <a:lnTo>
                    <a:pt x="1790493" y="9477"/>
                  </a:lnTo>
                  <a:lnTo>
                    <a:pt x="1797429" y="19770"/>
                  </a:lnTo>
                  <a:lnTo>
                    <a:pt x="1799970" y="32384"/>
                  </a:lnTo>
                  <a:lnTo>
                    <a:pt x="1799970" y="291591"/>
                  </a:lnTo>
                  <a:lnTo>
                    <a:pt x="1797429" y="304206"/>
                  </a:lnTo>
                  <a:lnTo>
                    <a:pt x="1790493" y="314499"/>
                  </a:lnTo>
                  <a:lnTo>
                    <a:pt x="1780200" y="321435"/>
                  </a:lnTo>
                  <a:lnTo>
                    <a:pt x="1767586" y="323977"/>
                  </a:lnTo>
                  <a:lnTo>
                    <a:pt x="32385" y="323977"/>
                  </a:lnTo>
                  <a:lnTo>
                    <a:pt x="19770" y="321435"/>
                  </a:lnTo>
                  <a:lnTo>
                    <a:pt x="9477" y="314499"/>
                  </a:lnTo>
                  <a:lnTo>
                    <a:pt x="2541" y="304206"/>
                  </a:lnTo>
                  <a:lnTo>
                    <a:pt x="0" y="291591"/>
                  </a:lnTo>
                  <a:lnTo>
                    <a:pt x="0" y="3238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246368" y="5254536"/>
              <a:ext cx="1732914" cy="305435"/>
            </a:xfrm>
            <a:custGeom>
              <a:avLst/>
              <a:gdLst/>
              <a:ahLst/>
              <a:cxnLst/>
              <a:rect l="l" t="t" r="r" b="b"/>
              <a:pathLst>
                <a:path w="1732915" h="305435">
                  <a:moveTo>
                    <a:pt x="1732661" y="0"/>
                  </a:moveTo>
                  <a:lnTo>
                    <a:pt x="0" y="0"/>
                  </a:lnTo>
                  <a:lnTo>
                    <a:pt x="0" y="305015"/>
                  </a:lnTo>
                  <a:lnTo>
                    <a:pt x="1732661" y="305015"/>
                  </a:lnTo>
                  <a:lnTo>
                    <a:pt x="173266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9" name="object 169"/>
          <p:cNvSpPr txBox="1"/>
          <p:nvPr/>
        </p:nvSpPr>
        <p:spPr>
          <a:xfrm>
            <a:off x="6737731" y="5249417"/>
            <a:ext cx="7524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История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70" name="object 170"/>
          <p:cNvGrpSpPr/>
          <p:nvPr/>
        </p:nvGrpSpPr>
        <p:grpSpPr>
          <a:xfrm>
            <a:off x="6206363" y="5615025"/>
            <a:ext cx="1812925" cy="337185"/>
            <a:chOff x="6206363" y="5615025"/>
            <a:chExt cx="1812925" cy="337185"/>
          </a:xfrm>
        </p:grpSpPr>
        <p:sp>
          <p:nvSpPr>
            <p:cNvPr id="171" name="object 171"/>
            <p:cNvSpPr/>
            <p:nvPr/>
          </p:nvSpPr>
          <p:spPr>
            <a:xfrm>
              <a:off x="6212713" y="5621375"/>
              <a:ext cx="1800225" cy="324485"/>
            </a:xfrm>
            <a:custGeom>
              <a:avLst/>
              <a:gdLst/>
              <a:ahLst/>
              <a:cxnLst/>
              <a:rect l="l" t="t" r="r" b="b"/>
              <a:pathLst>
                <a:path w="1800225" h="324485">
                  <a:moveTo>
                    <a:pt x="1767586" y="0"/>
                  </a:moveTo>
                  <a:lnTo>
                    <a:pt x="32385" y="0"/>
                  </a:lnTo>
                  <a:lnTo>
                    <a:pt x="19770" y="2545"/>
                  </a:lnTo>
                  <a:lnTo>
                    <a:pt x="9477" y="9488"/>
                  </a:lnTo>
                  <a:lnTo>
                    <a:pt x="2541" y="19786"/>
                  </a:lnTo>
                  <a:lnTo>
                    <a:pt x="0" y="32397"/>
                  </a:lnTo>
                  <a:lnTo>
                    <a:pt x="0" y="291604"/>
                  </a:lnTo>
                  <a:lnTo>
                    <a:pt x="2541" y="304215"/>
                  </a:lnTo>
                  <a:lnTo>
                    <a:pt x="9477" y="314513"/>
                  </a:lnTo>
                  <a:lnTo>
                    <a:pt x="19770" y="321456"/>
                  </a:lnTo>
                  <a:lnTo>
                    <a:pt x="32385" y="324002"/>
                  </a:lnTo>
                  <a:lnTo>
                    <a:pt x="1767586" y="324002"/>
                  </a:lnTo>
                  <a:lnTo>
                    <a:pt x="1780200" y="321456"/>
                  </a:lnTo>
                  <a:lnTo>
                    <a:pt x="1790493" y="314513"/>
                  </a:lnTo>
                  <a:lnTo>
                    <a:pt x="1797429" y="304215"/>
                  </a:lnTo>
                  <a:lnTo>
                    <a:pt x="1799970" y="291604"/>
                  </a:lnTo>
                  <a:lnTo>
                    <a:pt x="1799970" y="32397"/>
                  </a:lnTo>
                  <a:lnTo>
                    <a:pt x="1797429" y="19786"/>
                  </a:lnTo>
                  <a:lnTo>
                    <a:pt x="1790493" y="9488"/>
                  </a:lnTo>
                  <a:lnTo>
                    <a:pt x="1780200" y="2545"/>
                  </a:lnTo>
                  <a:lnTo>
                    <a:pt x="176758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6212713" y="5621375"/>
              <a:ext cx="1800225" cy="324485"/>
            </a:xfrm>
            <a:custGeom>
              <a:avLst/>
              <a:gdLst/>
              <a:ahLst/>
              <a:cxnLst/>
              <a:rect l="l" t="t" r="r" b="b"/>
              <a:pathLst>
                <a:path w="1800225" h="324485">
                  <a:moveTo>
                    <a:pt x="0" y="32397"/>
                  </a:moveTo>
                  <a:lnTo>
                    <a:pt x="2541" y="19786"/>
                  </a:lnTo>
                  <a:lnTo>
                    <a:pt x="9477" y="9488"/>
                  </a:lnTo>
                  <a:lnTo>
                    <a:pt x="19770" y="2545"/>
                  </a:lnTo>
                  <a:lnTo>
                    <a:pt x="32385" y="0"/>
                  </a:lnTo>
                  <a:lnTo>
                    <a:pt x="1767586" y="0"/>
                  </a:lnTo>
                  <a:lnTo>
                    <a:pt x="1780200" y="2545"/>
                  </a:lnTo>
                  <a:lnTo>
                    <a:pt x="1790493" y="9488"/>
                  </a:lnTo>
                  <a:lnTo>
                    <a:pt x="1797429" y="19786"/>
                  </a:lnTo>
                  <a:lnTo>
                    <a:pt x="1799970" y="32397"/>
                  </a:lnTo>
                  <a:lnTo>
                    <a:pt x="1799970" y="291604"/>
                  </a:lnTo>
                  <a:lnTo>
                    <a:pt x="1797429" y="304215"/>
                  </a:lnTo>
                  <a:lnTo>
                    <a:pt x="1790493" y="314513"/>
                  </a:lnTo>
                  <a:lnTo>
                    <a:pt x="1780200" y="321456"/>
                  </a:lnTo>
                  <a:lnTo>
                    <a:pt x="1767586" y="324002"/>
                  </a:lnTo>
                  <a:lnTo>
                    <a:pt x="32385" y="324002"/>
                  </a:lnTo>
                  <a:lnTo>
                    <a:pt x="19770" y="321456"/>
                  </a:lnTo>
                  <a:lnTo>
                    <a:pt x="9477" y="314513"/>
                  </a:lnTo>
                  <a:lnTo>
                    <a:pt x="2541" y="304215"/>
                  </a:lnTo>
                  <a:lnTo>
                    <a:pt x="0" y="291604"/>
                  </a:lnTo>
                  <a:lnTo>
                    <a:pt x="0" y="3239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246368" y="5630875"/>
              <a:ext cx="1732914" cy="305435"/>
            </a:xfrm>
            <a:custGeom>
              <a:avLst/>
              <a:gdLst/>
              <a:ahLst/>
              <a:cxnLst/>
              <a:rect l="l" t="t" r="r" b="b"/>
              <a:pathLst>
                <a:path w="1732915" h="305435">
                  <a:moveTo>
                    <a:pt x="1732661" y="0"/>
                  </a:moveTo>
                  <a:lnTo>
                    <a:pt x="0" y="0"/>
                  </a:lnTo>
                  <a:lnTo>
                    <a:pt x="0" y="305015"/>
                  </a:lnTo>
                  <a:lnTo>
                    <a:pt x="1732661" y="305015"/>
                  </a:lnTo>
                  <a:lnTo>
                    <a:pt x="173266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4" name="object 174"/>
          <p:cNvSpPr txBox="1"/>
          <p:nvPr/>
        </p:nvSpPr>
        <p:spPr>
          <a:xfrm>
            <a:off x="6347586" y="5625794"/>
            <a:ext cx="15303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Обществознание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75" name="object 175"/>
          <p:cNvGrpSpPr/>
          <p:nvPr/>
        </p:nvGrpSpPr>
        <p:grpSpPr>
          <a:xfrm>
            <a:off x="6206363" y="5991326"/>
            <a:ext cx="1812925" cy="337185"/>
            <a:chOff x="6206363" y="5991326"/>
            <a:chExt cx="1812925" cy="337185"/>
          </a:xfrm>
        </p:grpSpPr>
        <p:sp>
          <p:nvSpPr>
            <p:cNvPr id="176" name="object 176"/>
            <p:cNvSpPr/>
            <p:nvPr/>
          </p:nvSpPr>
          <p:spPr>
            <a:xfrm>
              <a:off x="6212713" y="5997676"/>
              <a:ext cx="1800225" cy="324485"/>
            </a:xfrm>
            <a:custGeom>
              <a:avLst/>
              <a:gdLst/>
              <a:ahLst/>
              <a:cxnLst/>
              <a:rect l="l" t="t" r="r" b="b"/>
              <a:pathLst>
                <a:path w="1800225" h="324485">
                  <a:moveTo>
                    <a:pt x="1767586" y="0"/>
                  </a:moveTo>
                  <a:lnTo>
                    <a:pt x="32385" y="0"/>
                  </a:lnTo>
                  <a:lnTo>
                    <a:pt x="19770" y="2547"/>
                  </a:lnTo>
                  <a:lnTo>
                    <a:pt x="9477" y="9494"/>
                  </a:lnTo>
                  <a:lnTo>
                    <a:pt x="2541" y="19797"/>
                  </a:lnTo>
                  <a:lnTo>
                    <a:pt x="0" y="32410"/>
                  </a:lnTo>
                  <a:lnTo>
                    <a:pt x="0" y="291604"/>
                  </a:lnTo>
                  <a:lnTo>
                    <a:pt x="2541" y="304215"/>
                  </a:lnTo>
                  <a:lnTo>
                    <a:pt x="9477" y="314513"/>
                  </a:lnTo>
                  <a:lnTo>
                    <a:pt x="19770" y="321456"/>
                  </a:lnTo>
                  <a:lnTo>
                    <a:pt x="32385" y="324002"/>
                  </a:lnTo>
                  <a:lnTo>
                    <a:pt x="1767586" y="324002"/>
                  </a:lnTo>
                  <a:lnTo>
                    <a:pt x="1780200" y="321456"/>
                  </a:lnTo>
                  <a:lnTo>
                    <a:pt x="1790493" y="314513"/>
                  </a:lnTo>
                  <a:lnTo>
                    <a:pt x="1797429" y="304215"/>
                  </a:lnTo>
                  <a:lnTo>
                    <a:pt x="1799970" y="291604"/>
                  </a:lnTo>
                  <a:lnTo>
                    <a:pt x="1799970" y="32410"/>
                  </a:lnTo>
                  <a:lnTo>
                    <a:pt x="1797429" y="19797"/>
                  </a:lnTo>
                  <a:lnTo>
                    <a:pt x="1790493" y="9494"/>
                  </a:lnTo>
                  <a:lnTo>
                    <a:pt x="1780200" y="2547"/>
                  </a:lnTo>
                  <a:lnTo>
                    <a:pt x="176758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212713" y="5997676"/>
              <a:ext cx="1800225" cy="324485"/>
            </a:xfrm>
            <a:custGeom>
              <a:avLst/>
              <a:gdLst/>
              <a:ahLst/>
              <a:cxnLst/>
              <a:rect l="l" t="t" r="r" b="b"/>
              <a:pathLst>
                <a:path w="1800225" h="324485">
                  <a:moveTo>
                    <a:pt x="0" y="32410"/>
                  </a:moveTo>
                  <a:lnTo>
                    <a:pt x="2541" y="19797"/>
                  </a:lnTo>
                  <a:lnTo>
                    <a:pt x="9477" y="9494"/>
                  </a:lnTo>
                  <a:lnTo>
                    <a:pt x="19770" y="2547"/>
                  </a:lnTo>
                  <a:lnTo>
                    <a:pt x="32385" y="0"/>
                  </a:lnTo>
                  <a:lnTo>
                    <a:pt x="1767586" y="0"/>
                  </a:lnTo>
                  <a:lnTo>
                    <a:pt x="1780200" y="2547"/>
                  </a:lnTo>
                  <a:lnTo>
                    <a:pt x="1790493" y="9494"/>
                  </a:lnTo>
                  <a:lnTo>
                    <a:pt x="1797429" y="19797"/>
                  </a:lnTo>
                  <a:lnTo>
                    <a:pt x="1799970" y="32410"/>
                  </a:lnTo>
                  <a:lnTo>
                    <a:pt x="1799970" y="291604"/>
                  </a:lnTo>
                  <a:lnTo>
                    <a:pt x="1797429" y="304215"/>
                  </a:lnTo>
                  <a:lnTo>
                    <a:pt x="1790493" y="314513"/>
                  </a:lnTo>
                  <a:lnTo>
                    <a:pt x="1780200" y="321456"/>
                  </a:lnTo>
                  <a:lnTo>
                    <a:pt x="1767586" y="324002"/>
                  </a:lnTo>
                  <a:lnTo>
                    <a:pt x="32385" y="324002"/>
                  </a:lnTo>
                  <a:lnTo>
                    <a:pt x="19770" y="321456"/>
                  </a:lnTo>
                  <a:lnTo>
                    <a:pt x="9477" y="314513"/>
                  </a:lnTo>
                  <a:lnTo>
                    <a:pt x="2541" y="304215"/>
                  </a:lnTo>
                  <a:lnTo>
                    <a:pt x="0" y="291604"/>
                  </a:lnTo>
                  <a:lnTo>
                    <a:pt x="0" y="3241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246368" y="6007176"/>
              <a:ext cx="1732914" cy="305435"/>
            </a:xfrm>
            <a:custGeom>
              <a:avLst/>
              <a:gdLst/>
              <a:ahLst/>
              <a:cxnLst/>
              <a:rect l="l" t="t" r="r" b="b"/>
              <a:pathLst>
                <a:path w="1732915" h="305435">
                  <a:moveTo>
                    <a:pt x="1732661" y="0"/>
                  </a:moveTo>
                  <a:lnTo>
                    <a:pt x="0" y="0"/>
                  </a:lnTo>
                  <a:lnTo>
                    <a:pt x="0" y="305015"/>
                  </a:lnTo>
                  <a:lnTo>
                    <a:pt x="1732661" y="305015"/>
                  </a:lnTo>
                  <a:lnTo>
                    <a:pt x="173266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9" name="object 179"/>
          <p:cNvSpPr txBox="1"/>
          <p:nvPr/>
        </p:nvSpPr>
        <p:spPr>
          <a:xfrm>
            <a:off x="6594475" y="6002223"/>
            <a:ext cx="10394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Литература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80" name="object 180"/>
          <p:cNvGrpSpPr/>
          <p:nvPr/>
        </p:nvGrpSpPr>
        <p:grpSpPr>
          <a:xfrm>
            <a:off x="6206363" y="6367640"/>
            <a:ext cx="1812925" cy="445134"/>
            <a:chOff x="6206363" y="6367640"/>
            <a:chExt cx="1812925" cy="445134"/>
          </a:xfrm>
        </p:grpSpPr>
        <p:sp>
          <p:nvSpPr>
            <p:cNvPr id="181" name="object 181"/>
            <p:cNvSpPr/>
            <p:nvPr/>
          </p:nvSpPr>
          <p:spPr>
            <a:xfrm>
              <a:off x="6212713" y="6373990"/>
              <a:ext cx="1800225" cy="432434"/>
            </a:xfrm>
            <a:custGeom>
              <a:avLst/>
              <a:gdLst/>
              <a:ahLst/>
              <a:cxnLst/>
              <a:rect l="l" t="t" r="r" b="b"/>
              <a:pathLst>
                <a:path w="1800225" h="432434">
                  <a:moveTo>
                    <a:pt x="1756790" y="0"/>
                  </a:moveTo>
                  <a:lnTo>
                    <a:pt x="43179" y="0"/>
                  </a:lnTo>
                  <a:lnTo>
                    <a:pt x="26360" y="3394"/>
                  </a:lnTo>
                  <a:lnTo>
                    <a:pt x="12636" y="12652"/>
                  </a:lnTo>
                  <a:lnTo>
                    <a:pt x="3389" y="26381"/>
                  </a:lnTo>
                  <a:lnTo>
                    <a:pt x="0" y="43192"/>
                  </a:lnTo>
                  <a:lnTo>
                    <a:pt x="0" y="388796"/>
                  </a:lnTo>
                  <a:lnTo>
                    <a:pt x="3389" y="405612"/>
                  </a:lnTo>
                  <a:lnTo>
                    <a:pt x="12636" y="419343"/>
                  </a:lnTo>
                  <a:lnTo>
                    <a:pt x="26360" y="428602"/>
                  </a:lnTo>
                  <a:lnTo>
                    <a:pt x="43179" y="431996"/>
                  </a:lnTo>
                  <a:lnTo>
                    <a:pt x="1756790" y="431996"/>
                  </a:lnTo>
                  <a:lnTo>
                    <a:pt x="1773610" y="428602"/>
                  </a:lnTo>
                  <a:lnTo>
                    <a:pt x="1787334" y="419343"/>
                  </a:lnTo>
                  <a:lnTo>
                    <a:pt x="1796581" y="405612"/>
                  </a:lnTo>
                  <a:lnTo>
                    <a:pt x="1799970" y="388796"/>
                  </a:lnTo>
                  <a:lnTo>
                    <a:pt x="1799970" y="43192"/>
                  </a:lnTo>
                  <a:lnTo>
                    <a:pt x="1796581" y="26381"/>
                  </a:lnTo>
                  <a:lnTo>
                    <a:pt x="1787334" y="12652"/>
                  </a:lnTo>
                  <a:lnTo>
                    <a:pt x="1773610" y="3394"/>
                  </a:lnTo>
                  <a:lnTo>
                    <a:pt x="175679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212713" y="6373990"/>
              <a:ext cx="1800225" cy="432434"/>
            </a:xfrm>
            <a:custGeom>
              <a:avLst/>
              <a:gdLst/>
              <a:ahLst/>
              <a:cxnLst/>
              <a:rect l="l" t="t" r="r" b="b"/>
              <a:pathLst>
                <a:path w="1800225" h="432434">
                  <a:moveTo>
                    <a:pt x="0" y="43192"/>
                  </a:moveTo>
                  <a:lnTo>
                    <a:pt x="3389" y="26381"/>
                  </a:lnTo>
                  <a:lnTo>
                    <a:pt x="12636" y="12652"/>
                  </a:lnTo>
                  <a:lnTo>
                    <a:pt x="26360" y="3394"/>
                  </a:lnTo>
                  <a:lnTo>
                    <a:pt x="43179" y="0"/>
                  </a:lnTo>
                  <a:lnTo>
                    <a:pt x="1756790" y="0"/>
                  </a:lnTo>
                  <a:lnTo>
                    <a:pt x="1773610" y="3394"/>
                  </a:lnTo>
                  <a:lnTo>
                    <a:pt x="1787334" y="12652"/>
                  </a:lnTo>
                  <a:lnTo>
                    <a:pt x="1796581" y="26381"/>
                  </a:lnTo>
                  <a:lnTo>
                    <a:pt x="1799970" y="43192"/>
                  </a:lnTo>
                  <a:lnTo>
                    <a:pt x="1799970" y="388796"/>
                  </a:lnTo>
                  <a:lnTo>
                    <a:pt x="1796581" y="405612"/>
                  </a:lnTo>
                  <a:lnTo>
                    <a:pt x="1787334" y="419343"/>
                  </a:lnTo>
                  <a:lnTo>
                    <a:pt x="1773610" y="428602"/>
                  </a:lnTo>
                  <a:lnTo>
                    <a:pt x="1756790" y="431996"/>
                  </a:lnTo>
                  <a:lnTo>
                    <a:pt x="43179" y="431996"/>
                  </a:lnTo>
                  <a:lnTo>
                    <a:pt x="26360" y="428602"/>
                  </a:lnTo>
                  <a:lnTo>
                    <a:pt x="12636" y="419343"/>
                  </a:lnTo>
                  <a:lnTo>
                    <a:pt x="3389" y="405612"/>
                  </a:lnTo>
                  <a:lnTo>
                    <a:pt x="0" y="388796"/>
                  </a:lnTo>
                  <a:lnTo>
                    <a:pt x="0" y="4319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246368" y="6386643"/>
              <a:ext cx="1732914" cy="407034"/>
            </a:xfrm>
            <a:custGeom>
              <a:avLst/>
              <a:gdLst/>
              <a:ahLst/>
              <a:cxnLst/>
              <a:rect l="l" t="t" r="r" b="b"/>
              <a:pathLst>
                <a:path w="1732915" h="407034">
                  <a:moveTo>
                    <a:pt x="1732661" y="0"/>
                  </a:moveTo>
                  <a:lnTo>
                    <a:pt x="0" y="0"/>
                  </a:lnTo>
                  <a:lnTo>
                    <a:pt x="0" y="406692"/>
                  </a:lnTo>
                  <a:lnTo>
                    <a:pt x="1732661" y="406692"/>
                  </a:lnTo>
                  <a:lnTo>
                    <a:pt x="173266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4" name="object 184"/>
          <p:cNvSpPr txBox="1"/>
          <p:nvPr/>
        </p:nvSpPr>
        <p:spPr>
          <a:xfrm>
            <a:off x="6496939" y="6322872"/>
            <a:ext cx="123063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99415" marR="5080" indent="-387350">
              <a:lnSpc>
                <a:spcPts val="1730"/>
              </a:lnSpc>
              <a:spcBef>
                <a:spcPts val="310"/>
              </a:spcBef>
            </a:pPr>
            <a:r>
              <a:rPr sz="1600" b="1" spc="-10" dirty="0">
                <a:latin typeface="Calibri"/>
                <a:cs typeface="Calibri"/>
              </a:rPr>
              <a:t>Иностранный </a:t>
            </a:r>
            <a:r>
              <a:rPr sz="1600" b="1" spc="-20" dirty="0">
                <a:latin typeface="Calibri"/>
                <a:cs typeface="Calibri"/>
              </a:rPr>
              <a:t>язык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85" name="object 185"/>
          <p:cNvGrpSpPr/>
          <p:nvPr/>
        </p:nvGrpSpPr>
        <p:grpSpPr>
          <a:xfrm>
            <a:off x="6206363" y="4486147"/>
            <a:ext cx="1812925" cy="337185"/>
            <a:chOff x="6206363" y="4486147"/>
            <a:chExt cx="1812925" cy="337185"/>
          </a:xfrm>
        </p:grpSpPr>
        <p:sp>
          <p:nvSpPr>
            <p:cNvPr id="186" name="object 186"/>
            <p:cNvSpPr/>
            <p:nvPr/>
          </p:nvSpPr>
          <p:spPr>
            <a:xfrm>
              <a:off x="6212713" y="4492497"/>
              <a:ext cx="1800225" cy="324485"/>
            </a:xfrm>
            <a:custGeom>
              <a:avLst/>
              <a:gdLst/>
              <a:ahLst/>
              <a:cxnLst/>
              <a:rect l="l" t="t" r="r" b="b"/>
              <a:pathLst>
                <a:path w="1800225" h="324485">
                  <a:moveTo>
                    <a:pt x="1767586" y="0"/>
                  </a:moveTo>
                  <a:lnTo>
                    <a:pt x="32385" y="0"/>
                  </a:lnTo>
                  <a:lnTo>
                    <a:pt x="19770" y="2541"/>
                  </a:lnTo>
                  <a:lnTo>
                    <a:pt x="9477" y="9477"/>
                  </a:lnTo>
                  <a:lnTo>
                    <a:pt x="2541" y="19770"/>
                  </a:lnTo>
                  <a:lnTo>
                    <a:pt x="0" y="32384"/>
                  </a:lnTo>
                  <a:lnTo>
                    <a:pt x="0" y="291591"/>
                  </a:lnTo>
                  <a:lnTo>
                    <a:pt x="2541" y="304206"/>
                  </a:lnTo>
                  <a:lnTo>
                    <a:pt x="9477" y="314499"/>
                  </a:lnTo>
                  <a:lnTo>
                    <a:pt x="19770" y="321435"/>
                  </a:lnTo>
                  <a:lnTo>
                    <a:pt x="32385" y="323976"/>
                  </a:lnTo>
                  <a:lnTo>
                    <a:pt x="1767586" y="323976"/>
                  </a:lnTo>
                  <a:lnTo>
                    <a:pt x="1780200" y="321435"/>
                  </a:lnTo>
                  <a:lnTo>
                    <a:pt x="1790493" y="314499"/>
                  </a:lnTo>
                  <a:lnTo>
                    <a:pt x="1797429" y="304206"/>
                  </a:lnTo>
                  <a:lnTo>
                    <a:pt x="1799970" y="291591"/>
                  </a:lnTo>
                  <a:lnTo>
                    <a:pt x="1799970" y="32384"/>
                  </a:lnTo>
                  <a:lnTo>
                    <a:pt x="1797429" y="19770"/>
                  </a:lnTo>
                  <a:lnTo>
                    <a:pt x="1790493" y="9477"/>
                  </a:lnTo>
                  <a:lnTo>
                    <a:pt x="1780200" y="2541"/>
                  </a:lnTo>
                  <a:lnTo>
                    <a:pt x="176758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212713" y="4492497"/>
              <a:ext cx="1800225" cy="324485"/>
            </a:xfrm>
            <a:custGeom>
              <a:avLst/>
              <a:gdLst/>
              <a:ahLst/>
              <a:cxnLst/>
              <a:rect l="l" t="t" r="r" b="b"/>
              <a:pathLst>
                <a:path w="1800225" h="324485">
                  <a:moveTo>
                    <a:pt x="0" y="32384"/>
                  </a:moveTo>
                  <a:lnTo>
                    <a:pt x="2541" y="19770"/>
                  </a:lnTo>
                  <a:lnTo>
                    <a:pt x="9477" y="9477"/>
                  </a:lnTo>
                  <a:lnTo>
                    <a:pt x="19770" y="2541"/>
                  </a:lnTo>
                  <a:lnTo>
                    <a:pt x="32385" y="0"/>
                  </a:lnTo>
                  <a:lnTo>
                    <a:pt x="1767586" y="0"/>
                  </a:lnTo>
                  <a:lnTo>
                    <a:pt x="1780200" y="2541"/>
                  </a:lnTo>
                  <a:lnTo>
                    <a:pt x="1790493" y="9477"/>
                  </a:lnTo>
                  <a:lnTo>
                    <a:pt x="1797429" y="19770"/>
                  </a:lnTo>
                  <a:lnTo>
                    <a:pt x="1799970" y="32384"/>
                  </a:lnTo>
                  <a:lnTo>
                    <a:pt x="1799970" y="291591"/>
                  </a:lnTo>
                  <a:lnTo>
                    <a:pt x="1797429" y="304206"/>
                  </a:lnTo>
                  <a:lnTo>
                    <a:pt x="1790493" y="314499"/>
                  </a:lnTo>
                  <a:lnTo>
                    <a:pt x="1780200" y="321435"/>
                  </a:lnTo>
                  <a:lnTo>
                    <a:pt x="1767586" y="323976"/>
                  </a:lnTo>
                  <a:lnTo>
                    <a:pt x="32385" y="323976"/>
                  </a:lnTo>
                  <a:lnTo>
                    <a:pt x="19770" y="321435"/>
                  </a:lnTo>
                  <a:lnTo>
                    <a:pt x="9477" y="314499"/>
                  </a:lnTo>
                  <a:lnTo>
                    <a:pt x="2541" y="304206"/>
                  </a:lnTo>
                  <a:lnTo>
                    <a:pt x="0" y="291591"/>
                  </a:lnTo>
                  <a:lnTo>
                    <a:pt x="0" y="3238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246368" y="4501933"/>
              <a:ext cx="1732914" cy="305435"/>
            </a:xfrm>
            <a:custGeom>
              <a:avLst/>
              <a:gdLst/>
              <a:ahLst/>
              <a:cxnLst/>
              <a:rect l="l" t="t" r="r" b="b"/>
              <a:pathLst>
                <a:path w="1732915" h="305435">
                  <a:moveTo>
                    <a:pt x="1732661" y="0"/>
                  </a:moveTo>
                  <a:lnTo>
                    <a:pt x="0" y="0"/>
                  </a:lnTo>
                  <a:lnTo>
                    <a:pt x="0" y="305015"/>
                  </a:lnTo>
                  <a:lnTo>
                    <a:pt x="1732661" y="305015"/>
                  </a:lnTo>
                  <a:lnTo>
                    <a:pt x="173266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9" name="object 189"/>
          <p:cNvSpPr txBox="1"/>
          <p:nvPr/>
        </p:nvSpPr>
        <p:spPr>
          <a:xfrm>
            <a:off x="6772782" y="4496561"/>
            <a:ext cx="6819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Физика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90" name="object 190"/>
          <p:cNvGrpSpPr/>
          <p:nvPr/>
        </p:nvGrpSpPr>
        <p:grpSpPr>
          <a:xfrm>
            <a:off x="6206363" y="4862448"/>
            <a:ext cx="1812925" cy="337185"/>
            <a:chOff x="6206363" y="4862448"/>
            <a:chExt cx="1812925" cy="337185"/>
          </a:xfrm>
        </p:grpSpPr>
        <p:sp>
          <p:nvSpPr>
            <p:cNvPr id="191" name="object 191"/>
            <p:cNvSpPr/>
            <p:nvPr/>
          </p:nvSpPr>
          <p:spPr>
            <a:xfrm>
              <a:off x="6212713" y="4868798"/>
              <a:ext cx="1800225" cy="324485"/>
            </a:xfrm>
            <a:custGeom>
              <a:avLst/>
              <a:gdLst/>
              <a:ahLst/>
              <a:cxnLst/>
              <a:rect l="l" t="t" r="r" b="b"/>
              <a:pathLst>
                <a:path w="1800225" h="324485">
                  <a:moveTo>
                    <a:pt x="1767586" y="0"/>
                  </a:moveTo>
                  <a:lnTo>
                    <a:pt x="32385" y="0"/>
                  </a:lnTo>
                  <a:lnTo>
                    <a:pt x="19770" y="2541"/>
                  </a:lnTo>
                  <a:lnTo>
                    <a:pt x="9477" y="9477"/>
                  </a:lnTo>
                  <a:lnTo>
                    <a:pt x="2541" y="19770"/>
                  </a:lnTo>
                  <a:lnTo>
                    <a:pt x="0" y="32384"/>
                  </a:lnTo>
                  <a:lnTo>
                    <a:pt x="0" y="291592"/>
                  </a:lnTo>
                  <a:lnTo>
                    <a:pt x="2541" y="304206"/>
                  </a:lnTo>
                  <a:lnTo>
                    <a:pt x="9477" y="314499"/>
                  </a:lnTo>
                  <a:lnTo>
                    <a:pt x="19770" y="321435"/>
                  </a:lnTo>
                  <a:lnTo>
                    <a:pt x="32385" y="323976"/>
                  </a:lnTo>
                  <a:lnTo>
                    <a:pt x="1767586" y="323976"/>
                  </a:lnTo>
                  <a:lnTo>
                    <a:pt x="1780200" y="321435"/>
                  </a:lnTo>
                  <a:lnTo>
                    <a:pt x="1790493" y="314499"/>
                  </a:lnTo>
                  <a:lnTo>
                    <a:pt x="1797429" y="304206"/>
                  </a:lnTo>
                  <a:lnTo>
                    <a:pt x="1799970" y="291592"/>
                  </a:lnTo>
                  <a:lnTo>
                    <a:pt x="1799970" y="32384"/>
                  </a:lnTo>
                  <a:lnTo>
                    <a:pt x="1797429" y="19770"/>
                  </a:lnTo>
                  <a:lnTo>
                    <a:pt x="1790493" y="9477"/>
                  </a:lnTo>
                  <a:lnTo>
                    <a:pt x="1780200" y="2541"/>
                  </a:lnTo>
                  <a:lnTo>
                    <a:pt x="176758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6212713" y="4868798"/>
              <a:ext cx="1800225" cy="324485"/>
            </a:xfrm>
            <a:custGeom>
              <a:avLst/>
              <a:gdLst/>
              <a:ahLst/>
              <a:cxnLst/>
              <a:rect l="l" t="t" r="r" b="b"/>
              <a:pathLst>
                <a:path w="1800225" h="324485">
                  <a:moveTo>
                    <a:pt x="0" y="32384"/>
                  </a:moveTo>
                  <a:lnTo>
                    <a:pt x="2541" y="19770"/>
                  </a:lnTo>
                  <a:lnTo>
                    <a:pt x="9477" y="9477"/>
                  </a:lnTo>
                  <a:lnTo>
                    <a:pt x="19770" y="2541"/>
                  </a:lnTo>
                  <a:lnTo>
                    <a:pt x="32385" y="0"/>
                  </a:lnTo>
                  <a:lnTo>
                    <a:pt x="1767586" y="0"/>
                  </a:lnTo>
                  <a:lnTo>
                    <a:pt x="1780200" y="2541"/>
                  </a:lnTo>
                  <a:lnTo>
                    <a:pt x="1790493" y="9477"/>
                  </a:lnTo>
                  <a:lnTo>
                    <a:pt x="1797429" y="19770"/>
                  </a:lnTo>
                  <a:lnTo>
                    <a:pt x="1799970" y="32384"/>
                  </a:lnTo>
                  <a:lnTo>
                    <a:pt x="1799970" y="291592"/>
                  </a:lnTo>
                  <a:lnTo>
                    <a:pt x="1797429" y="304206"/>
                  </a:lnTo>
                  <a:lnTo>
                    <a:pt x="1790493" y="314499"/>
                  </a:lnTo>
                  <a:lnTo>
                    <a:pt x="1780200" y="321435"/>
                  </a:lnTo>
                  <a:lnTo>
                    <a:pt x="1767586" y="323976"/>
                  </a:lnTo>
                  <a:lnTo>
                    <a:pt x="32385" y="323976"/>
                  </a:lnTo>
                  <a:lnTo>
                    <a:pt x="19770" y="321435"/>
                  </a:lnTo>
                  <a:lnTo>
                    <a:pt x="9477" y="314499"/>
                  </a:lnTo>
                  <a:lnTo>
                    <a:pt x="2541" y="304206"/>
                  </a:lnTo>
                  <a:lnTo>
                    <a:pt x="0" y="291592"/>
                  </a:lnTo>
                  <a:lnTo>
                    <a:pt x="0" y="3238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6246368" y="4878235"/>
              <a:ext cx="1732914" cy="305435"/>
            </a:xfrm>
            <a:custGeom>
              <a:avLst/>
              <a:gdLst/>
              <a:ahLst/>
              <a:cxnLst/>
              <a:rect l="l" t="t" r="r" b="b"/>
              <a:pathLst>
                <a:path w="1732915" h="305435">
                  <a:moveTo>
                    <a:pt x="1732661" y="0"/>
                  </a:moveTo>
                  <a:lnTo>
                    <a:pt x="0" y="0"/>
                  </a:lnTo>
                  <a:lnTo>
                    <a:pt x="0" y="305015"/>
                  </a:lnTo>
                  <a:lnTo>
                    <a:pt x="1732661" y="305015"/>
                  </a:lnTo>
                  <a:lnTo>
                    <a:pt x="173266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4" name="object 194"/>
          <p:cNvSpPr txBox="1"/>
          <p:nvPr/>
        </p:nvSpPr>
        <p:spPr>
          <a:xfrm>
            <a:off x="6483222" y="4872990"/>
            <a:ext cx="12592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Информатика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95" name="object 195"/>
          <p:cNvGrpSpPr/>
          <p:nvPr/>
        </p:nvGrpSpPr>
        <p:grpSpPr>
          <a:xfrm>
            <a:off x="8194040" y="3743197"/>
            <a:ext cx="1812925" cy="300990"/>
            <a:chOff x="8194040" y="3743197"/>
            <a:chExt cx="1812925" cy="300990"/>
          </a:xfrm>
        </p:grpSpPr>
        <p:sp>
          <p:nvSpPr>
            <p:cNvPr id="196" name="object 196"/>
            <p:cNvSpPr/>
            <p:nvPr/>
          </p:nvSpPr>
          <p:spPr>
            <a:xfrm>
              <a:off x="8200390" y="3749547"/>
              <a:ext cx="1800225" cy="288290"/>
            </a:xfrm>
            <a:custGeom>
              <a:avLst/>
              <a:gdLst/>
              <a:ahLst/>
              <a:cxnLst/>
              <a:rect l="l" t="t" r="r" b="b"/>
              <a:pathLst>
                <a:path w="1800225" h="288289">
                  <a:moveTo>
                    <a:pt x="1771268" y="0"/>
                  </a:moveTo>
                  <a:lnTo>
                    <a:pt x="28828" y="0"/>
                  </a:lnTo>
                  <a:lnTo>
                    <a:pt x="17627" y="2272"/>
                  </a:lnTo>
                  <a:lnTo>
                    <a:pt x="8461" y="8461"/>
                  </a:lnTo>
                  <a:lnTo>
                    <a:pt x="2272" y="17627"/>
                  </a:lnTo>
                  <a:lnTo>
                    <a:pt x="0" y="28828"/>
                  </a:lnTo>
                  <a:lnTo>
                    <a:pt x="0" y="259206"/>
                  </a:lnTo>
                  <a:lnTo>
                    <a:pt x="2272" y="270408"/>
                  </a:lnTo>
                  <a:lnTo>
                    <a:pt x="8461" y="279574"/>
                  </a:lnTo>
                  <a:lnTo>
                    <a:pt x="17627" y="285763"/>
                  </a:lnTo>
                  <a:lnTo>
                    <a:pt x="28828" y="288035"/>
                  </a:lnTo>
                  <a:lnTo>
                    <a:pt x="1771268" y="288035"/>
                  </a:lnTo>
                  <a:lnTo>
                    <a:pt x="1782470" y="285763"/>
                  </a:lnTo>
                  <a:lnTo>
                    <a:pt x="1791636" y="279574"/>
                  </a:lnTo>
                  <a:lnTo>
                    <a:pt x="1797825" y="270408"/>
                  </a:lnTo>
                  <a:lnTo>
                    <a:pt x="1800098" y="259206"/>
                  </a:lnTo>
                  <a:lnTo>
                    <a:pt x="1800098" y="28828"/>
                  </a:lnTo>
                  <a:lnTo>
                    <a:pt x="1797825" y="17627"/>
                  </a:lnTo>
                  <a:lnTo>
                    <a:pt x="1791636" y="8461"/>
                  </a:lnTo>
                  <a:lnTo>
                    <a:pt x="1782470" y="2272"/>
                  </a:lnTo>
                  <a:lnTo>
                    <a:pt x="177126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200390" y="3749547"/>
              <a:ext cx="1800225" cy="288290"/>
            </a:xfrm>
            <a:custGeom>
              <a:avLst/>
              <a:gdLst/>
              <a:ahLst/>
              <a:cxnLst/>
              <a:rect l="l" t="t" r="r" b="b"/>
              <a:pathLst>
                <a:path w="1800225" h="288289">
                  <a:moveTo>
                    <a:pt x="0" y="28828"/>
                  </a:moveTo>
                  <a:lnTo>
                    <a:pt x="2272" y="17627"/>
                  </a:lnTo>
                  <a:lnTo>
                    <a:pt x="8461" y="8461"/>
                  </a:lnTo>
                  <a:lnTo>
                    <a:pt x="17627" y="2272"/>
                  </a:lnTo>
                  <a:lnTo>
                    <a:pt x="28828" y="0"/>
                  </a:lnTo>
                  <a:lnTo>
                    <a:pt x="1771268" y="0"/>
                  </a:lnTo>
                  <a:lnTo>
                    <a:pt x="1782470" y="2272"/>
                  </a:lnTo>
                  <a:lnTo>
                    <a:pt x="1791636" y="8461"/>
                  </a:lnTo>
                  <a:lnTo>
                    <a:pt x="1797825" y="17627"/>
                  </a:lnTo>
                  <a:lnTo>
                    <a:pt x="1800098" y="28828"/>
                  </a:lnTo>
                  <a:lnTo>
                    <a:pt x="1800098" y="259206"/>
                  </a:lnTo>
                  <a:lnTo>
                    <a:pt x="1797825" y="270408"/>
                  </a:lnTo>
                  <a:lnTo>
                    <a:pt x="1791636" y="279574"/>
                  </a:lnTo>
                  <a:lnTo>
                    <a:pt x="1782470" y="285763"/>
                  </a:lnTo>
                  <a:lnTo>
                    <a:pt x="1771268" y="288035"/>
                  </a:lnTo>
                  <a:lnTo>
                    <a:pt x="28828" y="288035"/>
                  </a:lnTo>
                  <a:lnTo>
                    <a:pt x="17627" y="285763"/>
                  </a:lnTo>
                  <a:lnTo>
                    <a:pt x="8461" y="279574"/>
                  </a:lnTo>
                  <a:lnTo>
                    <a:pt x="2272" y="270408"/>
                  </a:lnTo>
                  <a:lnTo>
                    <a:pt x="0" y="259206"/>
                  </a:lnTo>
                  <a:lnTo>
                    <a:pt x="0" y="2882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234172" y="3757942"/>
              <a:ext cx="1732914" cy="271145"/>
            </a:xfrm>
            <a:custGeom>
              <a:avLst/>
              <a:gdLst/>
              <a:ahLst/>
              <a:cxnLst/>
              <a:rect l="l" t="t" r="r" b="b"/>
              <a:pathLst>
                <a:path w="1732915" h="271145">
                  <a:moveTo>
                    <a:pt x="1732660" y="0"/>
                  </a:moveTo>
                  <a:lnTo>
                    <a:pt x="0" y="0"/>
                  </a:lnTo>
                  <a:lnTo>
                    <a:pt x="0" y="271132"/>
                  </a:lnTo>
                  <a:lnTo>
                    <a:pt x="1732660" y="271132"/>
                  </a:lnTo>
                  <a:lnTo>
                    <a:pt x="173266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9" name="object 199"/>
          <p:cNvSpPr txBox="1"/>
          <p:nvPr/>
        </p:nvSpPr>
        <p:spPr>
          <a:xfrm>
            <a:off x="6684391" y="3743705"/>
            <a:ext cx="28479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00250" algn="l"/>
              </a:tabLst>
            </a:pPr>
            <a:r>
              <a:rPr sz="1600" b="1" spc="-10" dirty="0">
                <a:latin typeface="Calibri"/>
                <a:cs typeface="Calibri"/>
              </a:rPr>
              <a:t>Биология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2400" b="1" spc="-15" baseline="1736" dirty="0">
                <a:latin typeface="Calibri"/>
                <a:cs typeface="Calibri"/>
              </a:rPr>
              <a:t>Биология</a:t>
            </a:r>
            <a:endParaRPr sz="2400" baseline="1736">
              <a:latin typeface="Calibri"/>
              <a:cs typeface="Calibri"/>
            </a:endParaRPr>
          </a:p>
        </p:txBody>
      </p:sp>
      <p:grpSp>
        <p:nvGrpSpPr>
          <p:cNvPr id="200" name="object 200"/>
          <p:cNvGrpSpPr/>
          <p:nvPr/>
        </p:nvGrpSpPr>
        <p:grpSpPr>
          <a:xfrm>
            <a:off x="8194040" y="4071239"/>
            <a:ext cx="1812925" cy="300990"/>
            <a:chOff x="8194040" y="4071239"/>
            <a:chExt cx="1812925" cy="300990"/>
          </a:xfrm>
        </p:grpSpPr>
        <p:sp>
          <p:nvSpPr>
            <p:cNvPr id="201" name="object 201"/>
            <p:cNvSpPr/>
            <p:nvPr/>
          </p:nvSpPr>
          <p:spPr>
            <a:xfrm>
              <a:off x="8200390" y="4077589"/>
              <a:ext cx="1800225" cy="288290"/>
            </a:xfrm>
            <a:custGeom>
              <a:avLst/>
              <a:gdLst/>
              <a:ahLst/>
              <a:cxnLst/>
              <a:rect l="l" t="t" r="r" b="b"/>
              <a:pathLst>
                <a:path w="1800225" h="288289">
                  <a:moveTo>
                    <a:pt x="1771268" y="0"/>
                  </a:moveTo>
                  <a:lnTo>
                    <a:pt x="28828" y="0"/>
                  </a:lnTo>
                  <a:lnTo>
                    <a:pt x="17627" y="2272"/>
                  </a:lnTo>
                  <a:lnTo>
                    <a:pt x="8461" y="8461"/>
                  </a:lnTo>
                  <a:lnTo>
                    <a:pt x="2272" y="17627"/>
                  </a:lnTo>
                  <a:lnTo>
                    <a:pt x="0" y="28829"/>
                  </a:lnTo>
                  <a:lnTo>
                    <a:pt x="0" y="259206"/>
                  </a:lnTo>
                  <a:lnTo>
                    <a:pt x="2272" y="270408"/>
                  </a:lnTo>
                  <a:lnTo>
                    <a:pt x="8461" y="279574"/>
                  </a:lnTo>
                  <a:lnTo>
                    <a:pt x="17627" y="285763"/>
                  </a:lnTo>
                  <a:lnTo>
                    <a:pt x="28828" y="288036"/>
                  </a:lnTo>
                  <a:lnTo>
                    <a:pt x="1771268" y="288036"/>
                  </a:lnTo>
                  <a:lnTo>
                    <a:pt x="1782470" y="285763"/>
                  </a:lnTo>
                  <a:lnTo>
                    <a:pt x="1791636" y="279574"/>
                  </a:lnTo>
                  <a:lnTo>
                    <a:pt x="1797825" y="270408"/>
                  </a:lnTo>
                  <a:lnTo>
                    <a:pt x="1800098" y="259206"/>
                  </a:lnTo>
                  <a:lnTo>
                    <a:pt x="1800098" y="28829"/>
                  </a:lnTo>
                  <a:lnTo>
                    <a:pt x="1797825" y="17627"/>
                  </a:lnTo>
                  <a:lnTo>
                    <a:pt x="1791636" y="8461"/>
                  </a:lnTo>
                  <a:lnTo>
                    <a:pt x="1782470" y="2272"/>
                  </a:lnTo>
                  <a:lnTo>
                    <a:pt x="177126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200390" y="4077589"/>
              <a:ext cx="1800225" cy="288290"/>
            </a:xfrm>
            <a:custGeom>
              <a:avLst/>
              <a:gdLst/>
              <a:ahLst/>
              <a:cxnLst/>
              <a:rect l="l" t="t" r="r" b="b"/>
              <a:pathLst>
                <a:path w="1800225" h="288289">
                  <a:moveTo>
                    <a:pt x="0" y="28829"/>
                  </a:moveTo>
                  <a:lnTo>
                    <a:pt x="2272" y="17627"/>
                  </a:lnTo>
                  <a:lnTo>
                    <a:pt x="8461" y="8461"/>
                  </a:lnTo>
                  <a:lnTo>
                    <a:pt x="17627" y="2272"/>
                  </a:lnTo>
                  <a:lnTo>
                    <a:pt x="28828" y="0"/>
                  </a:lnTo>
                  <a:lnTo>
                    <a:pt x="1771268" y="0"/>
                  </a:lnTo>
                  <a:lnTo>
                    <a:pt x="1782470" y="2272"/>
                  </a:lnTo>
                  <a:lnTo>
                    <a:pt x="1791636" y="8461"/>
                  </a:lnTo>
                  <a:lnTo>
                    <a:pt x="1797825" y="17627"/>
                  </a:lnTo>
                  <a:lnTo>
                    <a:pt x="1800098" y="28829"/>
                  </a:lnTo>
                  <a:lnTo>
                    <a:pt x="1800098" y="259206"/>
                  </a:lnTo>
                  <a:lnTo>
                    <a:pt x="1797825" y="270408"/>
                  </a:lnTo>
                  <a:lnTo>
                    <a:pt x="1791636" y="279574"/>
                  </a:lnTo>
                  <a:lnTo>
                    <a:pt x="1782470" y="285763"/>
                  </a:lnTo>
                  <a:lnTo>
                    <a:pt x="1771268" y="288036"/>
                  </a:lnTo>
                  <a:lnTo>
                    <a:pt x="28828" y="288036"/>
                  </a:lnTo>
                  <a:lnTo>
                    <a:pt x="17627" y="285763"/>
                  </a:lnTo>
                  <a:lnTo>
                    <a:pt x="8461" y="279574"/>
                  </a:lnTo>
                  <a:lnTo>
                    <a:pt x="2272" y="270408"/>
                  </a:lnTo>
                  <a:lnTo>
                    <a:pt x="0" y="259206"/>
                  </a:lnTo>
                  <a:lnTo>
                    <a:pt x="0" y="2882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234172" y="4085983"/>
              <a:ext cx="1732914" cy="271145"/>
            </a:xfrm>
            <a:custGeom>
              <a:avLst/>
              <a:gdLst/>
              <a:ahLst/>
              <a:cxnLst/>
              <a:rect l="l" t="t" r="r" b="b"/>
              <a:pathLst>
                <a:path w="1732915" h="271145">
                  <a:moveTo>
                    <a:pt x="1732660" y="0"/>
                  </a:moveTo>
                  <a:lnTo>
                    <a:pt x="0" y="0"/>
                  </a:lnTo>
                  <a:lnTo>
                    <a:pt x="0" y="271132"/>
                  </a:lnTo>
                  <a:lnTo>
                    <a:pt x="1732660" y="271132"/>
                  </a:lnTo>
                  <a:lnTo>
                    <a:pt x="173266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4" name="object 204"/>
          <p:cNvSpPr txBox="1"/>
          <p:nvPr/>
        </p:nvSpPr>
        <p:spPr>
          <a:xfrm>
            <a:off x="8632697" y="4063746"/>
            <a:ext cx="9385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География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05" name="object 205"/>
          <p:cNvGrpSpPr/>
          <p:nvPr/>
        </p:nvGrpSpPr>
        <p:grpSpPr>
          <a:xfrm>
            <a:off x="8194040" y="5419471"/>
            <a:ext cx="1812925" cy="300990"/>
            <a:chOff x="8194040" y="5419471"/>
            <a:chExt cx="1812925" cy="300990"/>
          </a:xfrm>
        </p:grpSpPr>
        <p:sp>
          <p:nvSpPr>
            <p:cNvPr id="206" name="object 206"/>
            <p:cNvSpPr/>
            <p:nvPr/>
          </p:nvSpPr>
          <p:spPr>
            <a:xfrm>
              <a:off x="8200390" y="5425821"/>
              <a:ext cx="1800225" cy="288290"/>
            </a:xfrm>
            <a:custGeom>
              <a:avLst/>
              <a:gdLst/>
              <a:ahLst/>
              <a:cxnLst/>
              <a:rect l="l" t="t" r="r" b="b"/>
              <a:pathLst>
                <a:path w="1800225" h="288289">
                  <a:moveTo>
                    <a:pt x="1771268" y="0"/>
                  </a:moveTo>
                  <a:lnTo>
                    <a:pt x="28828" y="0"/>
                  </a:lnTo>
                  <a:lnTo>
                    <a:pt x="17627" y="2272"/>
                  </a:lnTo>
                  <a:lnTo>
                    <a:pt x="8461" y="8461"/>
                  </a:lnTo>
                  <a:lnTo>
                    <a:pt x="2272" y="17627"/>
                  </a:lnTo>
                  <a:lnTo>
                    <a:pt x="0" y="28828"/>
                  </a:lnTo>
                  <a:lnTo>
                    <a:pt x="0" y="259206"/>
                  </a:lnTo>
                  <a:lnTo>
                    <a:pt x="2272" y="270413"/>
                  </a:lnTo>
                  <a:lnTo>
                    <a:pt x="8461" y="279565"/>
                  </a:lnTo>
                  <a:lnTo>
                    <a:pt x="17627" y="285735"/>
                  </a:lnTo>
                  <a:lnTo>
                    <a:pt x="28828" y="287997"/>
                  </a:lnTo>
                  <a:lnTo>
                    <a:pt x="1771268" y="287997"/>
                  </a:lnTo>
                  <a:lnTo>
                    <a:pt x="1782470" y="285735"/>
                  </a:lnTo>
                  <a:lnTo>
                    <a:pt x="1791636" y="279565"/>
                  </a:lnTo>
                  <a:lnTo>
                    <a:pt x="1797825" y="270413"/>
                  </a:lnTo>
                  <a:lnTo>
                    <a:pt x="1800098" y="259206"/>
                  </a:lnTo>
                  <a:lnTo>
                    <a:pt x="1800098" y="28828"/>
                  </a:lnTo>
                  <a:lnTo>
                    <a:pt x="1797825" y="17627"/>
                  </a:lnTo>
                  <a:lnTo>
                    <a:pt x="1791636" y="8461"/>
                  </a:lnTo>
                  <a:lnTo>
                    <a:pt x="1782470" y="2272"/>
                  </a:lnTo>
                  <a:lnTo>
                    <a:pt x="177126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200390" y="5425821"/>
              <a:ext cx="1800225" cy="288290"/>
            </a:xfrm>
            <a:custGeom>
              <a:avLst/>
              <a:gdLst/>
              <a:ahLst/>
              <a:cxnLst/>
              <a:rect l="l" t="t" r="r" b="b"/>
              <a:pathLst>
                <a:path w="1800225" h="288289">
                  <a:moveTo>
                    <a:pt x="0" y="28828"/>
                  </a:moveTo>
                  <a:lnTo>
                    <a:pt x="2272" y="17627"/>
                  </a:lnTo>
                  <a:lnTo>
                    <a:pt x="8461" y="8461"/>
                  </a:lnTo>
                  <a:lnTo>
                    <a:pt x="17627" y="2272"/>
                  </a:lnTo>
                  <a:lnTo>
                    <a:pt x="28828" y="0"/>
                  </a:lnTo>
                  <a:lnTo>
                    <a:pt x="1771268" y="0"/>
                  </a:lnTo>
                  <a:lnTo>
                    <a:pt x="1782470" y="2272"/>
                  </a:lnTo>
                  <a:lnTo>
                    <a:pt x="1791636" y="8461"/>
                  </a:lnTo>
                  <a:lnTo>
                    <a:pt x="1797825" y="17627"/>
                  </a:lnTo>
                  <a:lnTo>
                    <a:pt x="1800098" y="28828"/>
                  </a:lnTo>
                  <a:lnTo>
                    <a:pt x="1800098" y="259206"/>
                  </a:lnTo>
                  <a:lnTo>
                    <a:pt x="1797825" y="270413"/>
                  </a:lnTo>
                  <a:lnTo>
                    <a:pt x="1791636" y="279565"/>
                  </a:lnTo>
                  <a:lnTo>
                    <a:pt x="1782470" y="285735"/>
                  </a:lnTo>
                  <a:lnTo>
                    <a:pt x="1771268" y="287997"/>
                  </a:lnTo>
                  <a:lnTo>
                    <a:pt x="28828" y="287997"/>
                  </a:lnTo>
                  <a:lnTo>
                    <a:pt x="17627" y="285735"/>
                  </a:lnTo>
                  <a:lnTo>
                    <a:pt x="8461" y="279565"/>
                  </a:lnTo>
                  <a:lnTo>
                    <a:pt x="2272" y="270413"/>
                  </a:lnTo>
                  <a:lnTo>
                    <a:pt x="0" y="259206"/>
                  </a:lnTo>
                  <a:lnTo>
                    <a:pt x="0" y="2882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234172" y="5434253"/>
              <a:ext cx="1732914" cy="271145"/>
            </a:xfrm>
            <a:custGeom>
              <a:avLst/>
              <a:gdLst/>
              <a:ahLst/>
              <a:cxnLst/>
              <a:rect l="l" t="t" r="r" b="b"/>
              <a:pathLst>
                <a:path w="1732915" h="271145">
                  <a:moveTo>
                    <a:pt x="1732660" y="0"/>
                  </a:moveTo>
                  <a:lnTo>
                    <a:pt x="0" y="0"/>
                  </a:lnTo>
                  <a:lnTo>
                    <a:pt x="0" y="271132"/>
                  </a:lnTo>
                  <a:lnTo>
                    <a:pt x="1732660" y="271132"/>
                  </a:lnTo>
                  <a:lnTo>
                    <a:pt x="173266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9" name="object 209"/>
          <p:cNvSpPr txBox="1"/>
          <p:nvPr/>
        </p:nvSpPr>
        <p:spPr>
          <a:xfrm>
            <a:off x="8725661" y="5412130"/>
            <a:ext cx="7524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История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10" name="object 210"/>
          <p:cNvGrpSpPr/>
          <p:nvPr/>
        </p:nvGrpSpPr>
        <p:grpSpPr>
          <a:xfrm>
            <a:off x="8194040" y="5747524"/>
            <a:ext cx="1812925" cy="300990"/>
            <a:chOff x="8194040" y="5747524"/>
            <a:chExt cx="1812925" cy="300990"/>
          </a:xfrm>
        </p:grpSpPr>
        <p:sp>
          <p:nvSpPr>
            <p:cNvPr id="211" name="object 211"/>
            <p:cNvSpPr/>
            <p:nvPr/>
          </p:nvSpPr>
          <p:spPr>
            <a:xfrm>
              <a:off x="8200390" y="5753874"/>
              <a:ext cx="1800225" cy="288290"/>
            </a:xfrm>
            <a:custGeom>
              <a:avLst/>
              <a:gdLst/>
              <a:ahLst/>
              <a:cxnLst/>
              <a:rect l="l" t="t" r="r" b="b"/>
              <a:pathLst>
                <a:path w="1800225" h="288289">
                  <a:moveTo>
                    <a:pt x="1771268" y="0"/>
                  </a:moveTo>
                  <a:lnTo>
                    <a:pt x="28828" y="0"/>
                  </a:lnTo>
                  <a:lnTo>
                    <a:pt x="17627" y="2264"/>
                  </a:lnTo>
                  <a:lnTo>
                    <a:pt x="8461" y="8439"/>
                  </a:lnTo>
                  <a:lnTo>
                    <a:pt x="2272" y="17595"/>
                  </a:lnTo>
                  <a:lnTo>
                    <a:pt x="0" y="28803"/>
                  </a:lnTo>
                  <a:lnTo>
                    <a:pt x="0" y="259206"/>
                  </a:lnTo>
                  <a:lnTo>
                    <a:pt x="2272" y="270413"/>
                  </a:lnTo>
                  <a:lnTo>
                    <a:pt x="8461" y="279565"/>
                  </a:lnTo>
                  <a:lnTo>
                    <a:pt x="17627" y="285735"/>
                  </a:lnTo>
                  <a:lnTo>
                    <a:pt x="28828" y="287997"/>
                  </a:lnTo>
                  <a:lnTo>
                    <a:pt x="1771268" y="287997"/>
                  </a:lnTo>
                  <a:lnTo>
                    <a:pt x="1782470" y="285735"/>
                  </a:lnTo>
                  <a:lnTo>
                    <a:pt x="1791636" y="279565"/>
                  </a:lnTo>
                  <a:lnTo>
                    <a:pt x="1797825" y="270413"/>
                  </a:lnTo>
                  <a:lnTo>
                    <a:pt x="1800098" y="259206"/>
                  </a:lnTo>
                  <a:lnTo>
                    <a:pt x="1800098" y="28803"/>
                  </a:lnTo>
                  <a:lnTo>
                    <a:pt x="1797825" y="17595"/>
                  </a:lnTo>
                  <a:lnTo>
                    <a:pt x="1791636" y="8439"/>
                  </a:lnTo>
                  <a:lnTo>
                    <a:pt x="1782470" y="2264"/>
                  </a:lnTo>
                  <a:lnTo>
                    <a:pt x="177126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200390" y="5753874"/>
              <a:ext cx="1800225" cy="288290"/>
            </a:xfrm>
            <a:custGeom>
              <a:avLst/>
              <a:gdLst/>
              <a:ahLst/>
              <a:cxnLst/>
              <a:rect l="l" t="t" r="r" b="b"/>
              <a:pathLst>
                <a:path w="1800225" h="288289">
                  <a:moveTo>
                    <a:pt x="0" y="28803"/>
                  </a:moveTo>
                  <a:lnTo>
                    <a:pt x="2272" y="17595"/>
                  </a:lnTo>
                  <a:lnTo>
                    <a:pt x="8461" y="8439"/>
                  </a:lnTo>
                  <a:lnTo>
                    <a:pt x="17627" y="2264"/>
                  </a:lnTo>
                  <a:lnTo>
                    <a:pt x="28828" y="0"/>
                  </a:lnTo>
                  <a:lnTo>
                    <a:pt x="1771268" y="0"/>
                  </a:lnTo>
                  <a:lnTo>
                    <a:pt x="1782470" y="2264"/>
                  </a:lnTo>
                  <a:lnTo>
                    <a:pt x="1791636" y="8439"/>
                  </a:lnTo>
                  <a:lnTo>
                    <a:pt x="1797825" y="17595"/>
                  </a:lnTo>
                  <a:lnTo>
                    <a:pt x="1800098" y="28803"/>
                  </a:lnTo>
                  <a:lnTo>
                    <a:pt x="1800098" y="259206"/>
                  </a:lnTo>
                  <a:lnTo>
                    <a:pt x="1797825" y="270413"/>
                  </a:lnTo>
                  <a:lnTo>
                    <a:pt x="1791636" y="279565"/>
                  </a:lnTo>
                  <a:lnTo>
                    <a:pt x="1782470" y="285735"/>
                  </a:lnTo>
                  <a:lnTo>
                    <a:pt x="1771268" y="287997"/>
                  </a:lnTo>
                  <a:lnTo>
                    <a:pt x="28828" y="287997"/>
                  </a:lnTo>
                  <a:lnTo>
                    <a:pt x="17627" y="285735"/>
                  </a:lnTo>
                  <a:lnTo>
                    <a:pt x="8461" y="279565"/>
                  </a:lnTo>
                  <a:lnTo>
                    <a:pt x="2272" y="270413"/>
                  </a:lnTo>
                  <a:lnTo>
                    <a:pt x="0" y="259206"/>
                  </a:lnTo>
                  <a:lnTo>
                    <a:pt x="0" y="2880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234172" y="5762307"/>
              <a:ext cx="1732914" cy="271145"/>
            </a:xfrm>
            <a:custGeom>
              <a:avLst/>
              <a:gdLst/>
              <a:ahLst/>
              <a:cxnLst/>
              <a:rect l="l" t="t" r="r" b="b"/>
              <a:pathLst>
                <a:path w="1732915" h="271145">
                  <a:moveTo>
                    <a:pt x="1732660" y="0"/>
                  </a:moveTo>
                  <a:lnTo>
                    <a:pt x="0" y="0"/>
                  </a:lnTo>
                  <a:lnTo>
                    <a:pt x="0" y="271132"/>
                  </a:lnTo>
                  <a:lnTo>
                    <a:pt x="1732660" y="271132"/>
                  </a:lnTo>
                  <a:lnTo>
                    <a:pt x="173266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4" name="object 214"/>
          <p:cNvSpPr txBox="1"/>
          <p:nvPr/>
        </p:nvSpPr>
        <p:spPr>
          <a:xfrm>
            <a:off x="8335518" y="5739790"/>
            <a:ext cx="15309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Обществознание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15" name="object 215"/>
          <p:cNvGrpSpPr/>
          <p:nvPr/>
        </p:nvGrpSpPr>
        <p:grpSpPr>
          <a:xfrm>
            <a:off x="8194040" y="6075578"/>
            <a:ext cx="1812925" cy="300990"/>
            <a:chOff x="8194040" y="6075578"/>
            <a:chExt cx="1812925" cy="300990"/>
          </a:xfrm>
        </p:grpSpPr>
        <p:sp>
          <p:nvSpPr>
            <p:cNvPr id="216" name="object 216"/>
            <p:cNvSpPr/>
            <p:nvPr/>
          </p:nvSpPr>
          <p:spPr>
            <a:xfrm>
              <a:off x="8200390" y="6081928"/>
              <a:ext cx="1800225" cy="288290"/>
            </a:xfrm>
            <a:custGeom>
              <a:avLst/>
              <a:gdLst/>
              <a:ahLst/>
              <a:cxnLst/>
              <a:rect l="l" t="t" r="r" b="b"/>
              <a:pathLst>
                <a:path w="1800225" h="288289">
                  <a:moveTo>
                    <a:pt x="1771268" y="0"/>
                  </a:moveTo>
                  <a:lnTo>
                    <a:pt x="28828" y="0"/>
                  </a:lnTo>
                  <a:lnTo>
                    <a:pt x="17627" y="2264"/>
                  </a:lnTo>
                  <a:lnTo>
                    <a:pt x="8461" y="8439"/>
                  </a:lnTo>
                  <a:lnTo>
                    <a:pt x="2272" y="17595"/>
                  </a:lnTo>
                  <a:lnTo>
                    <a:pt x="0" y="28803"/>
                  </a:lnTo>
                  <a:lnTo>
                    <a:pt x="0" y="259207"/>
                  </a:lnTo>
                  <a:lnTo>
                    <a:pt x="2272" y="270413"/>
                  </a:lnTo>
                  <a:lnTo>
                    <a:pt x="8461" y="279565"/>
                  </a:lnTo>
                  <a:lnTo>
                    <a:pt x="17627" y="285735"/>
                  </a:lnTo>
                  <a:lnTo>
                    <a:pt x="28828" y="287997"/>
                  </a:lnTo>
                  <a:lnTo>
                    <a:pt x="1771268" y="287997"/>
                  </a:lnTo>
                  <a:lnTo>
                    <a:pt x="1782470" y="285735"/>
                  </a:lnTo>
                  <a:lnTo>
                    <a:pt x="1791636" y="279565"/>
                  </a:lnTo>
                  <a:lnTo>
                    <a:pt x="1797825" y="270413"/>
                  </a:lnTo>
                  <a:lnTo>
                    <a:pt x="1800098" y="259207"/>
                  </a:lnTo>
                  <a:lnTo>
                    <a:pt x="1800098" y="28803"/>
                  </a:lnTo>
                  <a:lnTo>
                    <a:pt x="1797825" y="17595"/>
                  </a:lnTo>
                  <a:lnTo>
                    <a:pt x="1791636" y="8439"/>
                  </a:lnTo>
                  <a:lnTo>
                    <a:pt x="1782470" y="2264"/>
                  </a:lnTo>
                  <a:lnTo>
                    <a:pt x="177126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200390" y="6081928"/>
              <a:ext cx="1800225" cy="288290"/>
            </a:xfrm>
            <a:custGeom>
              <a:avLst/>
              <a:gdLst/>
              <a:ahLst/>
              <a:cxnLst/>
              <a:rect l="l" t="t" r="r" b="b"/>
              <a:pathLst>
                <a:path w="1800225" h="288289">
                  <a:moveTo>
                    <a:pt x="0" y="28803"/>
                  </a:moveTo>
                  <a:lnTo>
                    <a:pt x="2272" y="17595"/>
                  </a:lnTo>
                  <a:lnTo>
                    <a:pt x="8461" y="8439"/>
                  </a:lnTo>
                  <a:lnTo>
                    <a:pt x="17627" y="2264"/>
                  </a:lnTo>
                  <a:lnTo>
                    <a:pt x="28828" y="0"/>
                  </a:lnTo>
                  <a:lnTo>
                    <a:pt x="1771268" y="0"/>
                  </a:lnTo>
                  <a:lnTo>
                    <a:pt x="1782470" y="2264"/>
                  </a:lnTo>
                  <a:lnTo>
                    <a:pt x="1791636" y="8439"/>
                  </a:lnTo>
                  <a:lnTo>
                    <a:pt x="1797825" y="17595"/>
                  </a:lnTo>
                  <a:lnTo>
                    <a:pt x="1800098" y="28803"/>
                  </a:lnTo>
                  <a:lnTo>
                    <a:pt x="1800098" y="259207"/>
                  </a:lnTo>
                  <a:lnTo>
                    <a:pt x="1797825" y="270413"/>
                  </a:lnTo>
                  <a:lnTo>
                    <a:pt x="1791636" y="279565"/>
                  </a:lnTo>
                  <a:lnTo>
                    <a:pt x="1782470" y="285735"/>
                  </a:lnTo>
                  <a:lnTo>
                    <a:pt x="1771268" y="287997"/>
                  </a:lnTo>
                  <a:lnTo>
                    <a:pt x="28828" y="287997"/>
                  </a:lnTo>
                  <a:lnTo>
                    <a:pt x="17627" y="285735"/>
                  </a:lnTo>
                  <a:lnTo>
                    <a:pt x="8461" y="279565"/>
                  </a:lnTo>
                  <a:lnTo>
                    <a:pt x="2272" y="270413"/>
                  </a:lnTo>
                  <a:lnTo>
                    <a:pt x="0" y="259207"/>
                  </a:lnTo>
                  <a:lnTo>
                    <a:pt x="0" y="28803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234172" y="6090361"/>
              <a:ext cx="1732914" cy="271145"/>
            </a:xfrm>
            <a:custGeom>
              <a:avLst/>
              <a:gdLst/>
              <a:ahLst/>
              <a:cxnLst/>
              <a:rect l="l" t="t" r="r" b="b"/>
              <a:pathLst>
                <a:path w="1732915" h="271145">
                  <a:moveTo>
                    <a:pt x="1732660" y="0"/>
                  </a:moveTo>
                  <a:lnTo>
                    <a:pt x="0" y="0"/>
                  </a:lnTo>
                  <a:lnTo>
                    <a:pt x="0" y="271132"/>
                  </a:lnTo>
                  <a:lnTo>
                    <a:pt x="1732660" y="271132"/>
                  </a:lnTo>
                  <a:lnTo>
                    <a:pt x="173266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9" name="object 219"/>
          <p:cNvSpPr txBox="1"/>
          <p:nvPr/>
        </p:nvSpPr>
        <p:spPr>
          <a:xfrm>
            <a:off x="8582406" y="6068364"/>
            <a:ext cx="10394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Литература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20" name="object 220"/>
          <p:cNvGrpSpPr/>
          <p:nvPr/>
        </p:nvGrpSpPr>
        <p:grpSpPr>
          <a:xfrm>
            <a:off x="8194040" y="6403631"/>
            <a:ext cx="1812925" cy="408940"/>
            <a:chOff x="8194040" y="6403631"/>
            <a:chExt cx="1812925" cy="408940"/>
          </a:xfrm>
        </p:grpSpPr>
        <p:sp>
          <p:nvSpPr>
            <p:cNvPr id="221" name="object 221"/>
            <p:cNvSpPr/>
            <p:nvPr/>
          </p:nvSpPr>
          <p:spPr>
            <a:xfrm>
              <a:off x="8200390" y="6409981"/>
              <a:ext cx="1800225" cy="396240"/>
            </a:xfrm>
            <a:custGeom>
              <a:avLst/>
              <a:gdLst/>
              <a:ahLst/>
              <a:cxnLst/>
              <a:rect l="l" t="t" r="r" b="b"/>
              <a:pathLst>
                <a:path w="1800225" h="396240">
                  <a:moveTo>
                    <a:pt x="1760474" y="0"/>
                  </a:moveTo>
                  <a:lnTo>
                    <a:pt x="39624" y="0"/>
                  </a:lnTo>
                  <a:lnTo>
                    <a:pt x="24217" y="3112"/>
                  </a:lnTo>
                  <a:lnTo>
                    <a:pt x="11620" y="11599"/>
                  </a:lnTo>
                  <a:lnTo>
                    <a:pt x="3119" y="24190"/>
                  </a:lnTo>
                  <a:lnTo>
                    <a:pt x="0" y="39611"/>
                  </a:lnTo>
                  <a:lnTo>
                    <a:pt x="0" y="356405"/>
                  </a:lnTo>
                  <a:lnTo>
                    <a:pt x="3119" y="371819"/>
                  </a:lnTo>
                  <a:lnTo>
                    <a:pt x="11620" y="384406"/>
                  </a:lnTo>
                  <a:lnTo>
                    <a:pt x="24217" y="392893"/>
                  </a:lnTo>
                  <a:lnTo>
                    <a:pt x="39624" y="396005"/>
                  </a:lnTo>
                  <a:lnTo>
                    <a:pt x="1760474" y="396005"/>
                  </a:lnTo>
                  <a:lnTo>
                    <a:pt x="1775880" y="392893"/>
                  </a:lnTo>
                  <a:lnTo>
                    <a:pt x="1788477" y="384406"/>
                  </a:lnTo>
                  <a:lnTo>
                    <a:pt x="1796978" y="371819"/>
                  </a:lnTo>
                  <a:lnTo>
                    <a:pt x="1800098" y="356405"/>
                  </a:lnTo>
                  <a:lnTo>
                    <a:pt x="1800098" y="39611"/>
                  </a:lnTo>
                  <a:lnTo>
                    <a:pt x="1796978" y="24190"/>
                  </a:lnTo>
                  <a:lnTo>
                    <a:pt x="1788477" y="11599"/>
                  </a:lnTo>
                  <a:lnTo>
                    <a:pt x="1775880" y="3112"/>
                  </a:lnTo>
                  <a:lnTo>
                    <a:pt x="176047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200390" y="6409981"/>
              <a:ext cx="1800225" cy="396240"/>
            </a:xfrm>
            <a:custGeom>
              <a:avLst/>
              <a:gdLst/>
              <a:ahLst/>
              <a:cxnLst/>
              <a:rect l="l" t="t" r="r" b="b"/>
              <a:pathLst>
                <a:path w="1800225" h="396240">
                  <a:moveTo>
                    <a:pt x="0" y="39611"/>
                  </a:moveTo>
                  <a:lnTo>
                    <a:pt x="3119" y="24190"/>
                  </a:lnTo>
                  <a:lnTo>
                    <a:pt x="11620" y="11599"/>
                  </a:lnTo>
                  <a:lnTo>
                    <a:pt x="24217" y="3112"/>
                  </a:lnTo>
                  <a:lnTo>
                    <a:pt x="39624" y="0"/>
                  </a:lnTo>
                  <a:lnTo>
                    <a:pt x="1760474" y="0"/>
                  </a:lnTo>
                  <a:lnTo>
                    <a:pt x="1775880" y="3112"/>
                  </a:lnTo>
                  <a:lnTo>
                    <a:pt x="1788477" y="11599"/>
                  </a:lnTo>
                  <a:lnTo>
                    <a:pt x="1796978" y="24190"/>
                  </a:lnTo>
                  <a:lnTo>
                    <a:pt x="1800098" y="39611"/>
                  </a:lnTo>
                  <a:lnTo>
                    <a:pt x="1800098" y="356405"/>
                  </a:lnTo>
                  <a:lnTo>
                    <a:pt x="1796978" y="371819"/>
                  </a:lnTo>
                  <a:lnTo>
                    <a:pt x="1788477" y="384406"/>
                  </a:lnTo>
                  <a:lnTo>
                    <a:pt x="1775880" y="392893"/>
                  </a:lnTo>
                  <a:lnTo>
                    <a:pt x="1760474" y="396005"/>
                  </a:lnTo>
                  <a:lnTo>
                    <a:pt x="39624" y="396005"/>
                  </a:lnTo>
                  <a:lnTo>
                    <a:pt x="24217" y="392893"/>
                  </a:lnTo>
                  <a:lnTo>
                    <a:pt x="11620" y="384406"/>
                  </a:lnTo>
                  <a:lnTo>
                    <a:pt x="3119" y="371819"/>
                  </a:lnTo>
                  <a:lnTo>
                    <a:pt x="0" y="356405"/>
                  </a:lnTo>
                  <a:lnTo>
                    <a:pt x="0" y="3961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234172" y="6421579"/>
              <a:ext cx="1732914" cy="373380"/>
            </a:xfrm>
            <a:custGeom>
              <a:avLst/>
              <a:gdLst/>
              <a:ahLst/>
              <a:cxnLst/>
              <a:rect l="l" t="t" r="r" b="b"/>
              <a:pathLst>
                <a:path w="1732915" h="373379">
                  <a:moveTo>
                    <a:pt x="1732660" y="0"/>
                  </a:moveTo>
                  <a:lnTo>
                    <a:pt x="0" y="0"/>
                  </a:lnTo>
                  <a:lnTo>
                    <a:pt x="0" y="372808"/>
                  </a:lnTo>
                  <a:lnTo>
                    <a:pt x="1732660" y="372808"/>
                  </a:lnTo>
                  <a:lnTo>
                    <a:pt x="173266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4" name="object 224"/>
          <p:cNvSpPr txBox="1"/>
          <p:nvPr/>
        </p:nvSpPr>
        <p:spPr>
          <a:xfrm>
            <a:off x="8484869" y="6340855"/>
            <a:ext cx="123063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99415" marR="5080" indent="-387350">
              <a:lnSpc>
                <a:spcPts val="1730"/>
              </a:lnSpc>
              <a:spcBef>
                <a:spcPts val="310"/>
              </a:spcBef>
            </a:pPr>
            <a:r>
              <a:rPr sz="1600" b="1" spc="-10" dirty="0">
                <a:latin typeface="Calibri"/>
                <a:cs typeface="Calibri"/>
              </a:rPr>
              <a:t>Иностранный </a:t>
            </a:r>
            <a:r>
              <a:rPr sz="1600" b="1" spc="-20" dirty="0">
                <a:latin typeface="Calibri"/>
                <a:cs typeface="Calibri"/>
              </a:rPr>
              <a:t>язык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25" name="object 225"/>
          <p:cNvGrpSpPr/>
          <p:nvPr/>
        </p:nvGrpSpPr>
        <p:grpSpPr>
          <a:xfrm>
            <a:off x="8194040" y="4399279"/>
            <a:ext cx="1812925" cy="300990"/>
            <a:chOff x="8194040" y="4399279"/>
            <a:chExt cx="1812925" cy="300990"/>
          </a:xfrm>
        </p:grpSpPr>
        <p:sp>
          <p:nvSpPr>
            <p:cNvPr id="226" name="object 226"/>
            <p:cNvSpPr/>
            <p:nvPr/>
          </p:nvSpPr>
          <p:spPr>
            <a:xfrm>
              <a:off x="8200390" y="4405629"/>
              <a:ext cx="1800225" cy="288290"/>
            </a:xfrm>
            <a:custGeom>
              <a:avLst/>
              <a:gdLst/>
              <a:ahLst/>
              <a:cxnLst/>
              <a:rect l="l" t="t" r="r" b="b"/>
              <a:pathLst>
                <a:path w="1800225" h="288289">
                  <a:moveTo>
                    <a:pt x="1771268" y="0"/>
                  </a:moveTo>
                  <a:lnTo>
                    <a:pt x="28828" y="0"/>
                  </a:lnTo>
                  <a:lnTo>
                    <a:pt x="17627" y="2272"/>
                  </a:lnTo>
                  <a:lnTo>
                    <a:pt x="8461" y="8461"/>
                  </a:lnTo>
                  <a:lnTo>
                    <a:pt x="2272" y="17627"/>
                  </a:lnTo>
                  <a:lnTo>
                    <a:pt x="0" y="28829"/>
                  </a:lnTo>
                  <a:lnTo>
                    <a:pt x="0" y="259207"/>
                  </a:lnTo>
                  <a:lnTo>
                    <a:pt x="2272" y="270408"/>
                  </a:lnTo>
                  <a:lnTo>
                    <a:pt x="8461" y="279574"/>
                  </a:lnTo>
                  <a:lnTo>
                    <a:pt x="17627" y="285763"/>
                  </a:lnTo>
                  <a:lnTo>
                    <a:pt x="28828" y="288036"/>
                  </a:lnTo>
                  <a:lnTo>
                    <a:pt x="1771268" y="288036"/>
                  </a:lnTo>
                  <a:lnTo>
                    <a:pt x="1782470" y="285763"/>
                  </a:lnTo>
                  <a:lnTo>
                    <a:pt x="1791636" y="279574"/>
                  </a:lnTo>
                  <a:lnTo>
                    <a:pt x="1797825" y="270408"/>
                  </a:lnTo>
                  <a:lnTo>
                    <a:pt x="1800098" y="259207"/>
                  </a:lnTo>
                  <a:lnTo>
                    <a:pt x="1800098" y="28829"/>
                  </a:lnTo>
                  <a:lnTo>
                    <a:pt x="1797825" y="17627"/>
                  </a:lnTo>
                  <a:lnTo>
                    <a:pt x="1791636" y="8461"/>
                  </a:lnTo>
                  <a:lnTo>
                    <a:pt x="1782470" y="2272"/>
                  </a:lnTo>
                  <a:lnTo>
                    <a:pt x="177126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200390" y="4405629"/>
              <a:ext cx="1800225" cy="288290"/>
            </a:xfrm>
            <a:custGeom>
              <a:avLst/>
              <a:gdLst/>
              <a:ahLst/>
              <a:cxnLst/>
              <a:rect l="l" t="t" r="r" b="b"/>
              <a:pathLst>
                <a:path w="1800225" h="288289">
                  <a:moveTo>
                    <a:pt x="0" y="28829"/>
                  </a:moveTo>
                  <a:lnTo>
                    <a:pt x="2272" y="17627"/>
                  </a:lnTo>
                  <a:lnTo>
                    <a:pt x="8461" y="8461"/>
                  </a:lnTo>
                  <a:lnTo>
                    <a:pt x="17627" y="2272"/>
                  </a:lnTo>
                  <a:lnTo>
                    <a:pt x="28828" y="0"/>
                  </a:lnTo>
                  <a:lnTo>
                    <a:pt x="1771268" y="0"/>
                  </a:lnTo>
                  <a:lnTo>
                    <a:pt x="1782470" y="2272"/>
                  </a:lnTo>
                  <a:lnTo>
                    <a:pt x="1791636" y="8461"/>
                  </a:lnTo>
                  <a:lnTo>
                    <a:pt x="1797825" y="17627"/>
                  </a:lnTo>
                  <a:lnTo>
                    <a:pt x="1800098" y="28829"/>
                  </a:lnTo>
                  <a:lnTo>
                    <a:pt x="1800098" y="259207"/>
                  </a:lnTo>
                  <a:lnTo>
                    <a:pt x="1797825" y="270408"/>
                  </a:lnTo>
                  <a:lnTo>
                    <a:pt x="1791636" y="279574"/>
                  </a:lnTo>
                  <a:lnTo>
                    <a:pt x="1782470" y="285763"/>
                  </a:lnTo>
                  <a:lnTo>
                    <a:pt x="1771268" y="288036"/>
                  </a:lnTo>
                  <a:lnTo>
                    <a:pt x="28828" y="288036"/>
                  </a:lnTo>
                  <a:lnTo>
                    <a:pt x="17627" y="285763"/>
                  </a:lnTo>
                  <a:lnTo>
                    <a:pt x="8461" y="279574"/>
                  </a:lnTo>
                  <a:lnTo>
                    <a:pt x="2272" y="270408"/>
                  </a:lnTo>
                  <a:lnTo>
                    <a:pt x="0" y="259207"/>
                  </a:lnTo>
                  <a:lnTo>
                    <a:pt x="0" y="2882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234172" y="4414151"/>
              <a:ext cx="1732914" cy="271145"/>
            </a:xfrm>
            <a:custGeom>
              <a:avLst/>
              <a:gdLst/>
              <a:ahLst/>
              <a:cxnLst/>
              <a:rect l="l" t="t" r="r" b="b"/>
              <a:pathLst>
                <a:path w="1732915" h="271145">
                  <a:moveTo>
                    <a:pt x="1732660" y="0"/>
                  </a:moveTo>
                  <a:lnTo>
                    <a:pt x="0" y="0"/>
                  </a:lnTo>
                  <a:lnTo>
                    <a:pt x="0" y="271132"/>
                  </a:lnTo>
                  <a:lnTo>
                    <a:pt x="1732660" y="271132"/>
                  </a:lnTo>
                  <a:lnTo>
                    <a:pt x="173266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9" name="object 229"/>
          <p:cNvSpPr txBox="1"/>
          <p:nvPr/>
        </p:nvSpPr>
        <p:spPr>
          <a:xfrm>
            <a:off x="8760714" y="4391659"/>
            <a:ext cx="6819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Физика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30" name="object 230"/>
          <p:cNvGrpSpPr/>
          <p:nvPr/>
        </p:nvGrpSpPr>
        <p:grpSpPr>
          <a:xfrm>
            <a:off x="8194040" y="5091429"/>
            <a:ext cx="1812925" cy="300990"/>
            <a:chOff x="8194040" y="5091429"/>
            <a:chExt cx="1812925" cy="300990"/>
          </a:xfrm>
        </p:grpSpPr>
        <p:sp>
          <p:nvSpPr>
            <p:cNvPr id="231" name="object 231"/>
            <p:cNvSpPr/>
            <p:nvPr/>
          </p:nvSpPr>
          <p:spPr>
            <a:xfrm>
              <a:off x="8200390" y="5097779"/>
              <a:ext cx="1800225" cy="288290"/>
            </a:xfrm>
            <a:custGeom>
              <a:avLst/>
              <a:gdLst/>
              <a:ahLst/>
              <a:cxnLst/>
              <a:rect l="l" t="t" r="r" b="b"/>
              <a:pathLst>
                <a:path w="1800225" h="288289">
                  <a:moveTo>
                    <a:pt x="1771268" y="0"/>
                  </a:moveTo>
                  <a:lnTo>
                    <a:pt x="28828" y="0"/>
                  </a:lnTo>
                  <a:lnTo>
                    <a:pt x="17627" y="2254"/>
                  </a:lnTo>
                  <a:lnTo>
                    <a:pt x="8461" y="8413"/>
                  </a:lnTo>
                  <a:lnTo>
                    <a:pt x="2272" y="17573"/>
                  </a:lnTo>
                  <a:lnTo>
                    <a:pt x="0" y="28829"/>
                  </a:lnTo>
                  <a:lnTo>
                    <a:pt x="0" y="259207"/>
                  </a:lnTo>
                  <a:lnTo>
                    <a:pt x="2272" y="270408"/>
                  </a:lnTo>
                  <a:lnTo>
                    <a:pt x="8461" y="279574"/>
                  </a:lnTo>
                  <a:lnTo>
                    <a:pt x="17627" y="285763"/>
                  </a:lnTo>
                  <a:lnTo>
                    <a:pt x="28828" y="288036"/>
                  </a:lnTo>
                  <a:lnTo>
                    <a:pt x="1771268" y="288036"/>
                  </a:lnTo>
                  <a:lnTo>
                    <a:pt x="1782470" y="285763"/>
                  </a:lnTo>
                  <a:lnTo>
                    <a:pt x="1791636" y="279574"/>
                  </a:lnTo>
                  <a:lnTo>
                    <a:pt x="1797825" y="270408"/>
                  </a:lnTo>
                  <a:lnTo>
                    <a:pt x="1800098" y="259207"/>
                  </a:lnTo>
                  <a:lnTo>
                    <a:pt x="1800098" y="28829"/>
                  </a:lnTo>
                  <a:lnTo>
                    <a:pt x="1797825" y="17573"/>
                  </a:lnTo>
                  <a:lnTo>
                    <a:pt x="1791636" y="8413"/>
                  </a:lnTo>
                  <a:lnTo>
                    <a:pt x="1782470" y="2254"/>
                  </a:lnTo>
                  <a:lnTo>
                    <a:pt x="177126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200390" y="5097779"/>
              <a:ext cx="1800225" cy="288290"/>
            </a:xfrm>
            <a:custGeom>
              <a:avLst/>
              <a:gdLst/>
              <a:ahLst/>
              <a:cxnLst/>
              <a:rect l="l" t="t" r="r" b="b"/>
              <a:pathLst>
                <a:path w="1800225" h="288289">
                  <a:moveTo>
                    <a:pt x="0" y="28829"/>
                  </a:moveTo>
                  <a:lnTo>
                    <a:pt x="2272" y="17573"/>
                  </a:lnTo>
                  <a:lnTo>
                    <a:pt x="8461" y="8413"/>
                  </a:lnTo>
                  <a:lnTo>
                    <a:pt x="17627" y="2254"/>
                  </a:lnTo>
                  <a:lnTo>
                    <a:pt x="28828" y="0"/>
                  </a:lnTo>
                  <a:lnTo>
                    <a:pt x="1771268" y="0"/>
                  </a:lnTo>
                  <a:lnTo>
                    <a:pt x="1782470" y="2254"/>
                  </a:lnTo>
                  <a:lnTo>
                    <a:pt x="1791636" y="8413"/>
                  </a:lnTo>
                  <a:lnTo>
                    <a:pt x="1797825" y="17573"/>
                  </a:lnTo>
                  <a:lnTo>
                    <a:pt x="1800098" y="28829"/>
                  </a:lnTo>
                  <a:lnTo>
                    <a:pt x="1800098" y="259207"/>
                  </a:lnTo>
                  <a:lnTo>
                    <a:pt x="1797825" y="270408"/>
                  </a:lnTo>
                  <a:lnTo>
                    <a:pt x="1791636" y="279574"/>
                  </a:lnTo>
                  <a:lnTo>
                    <a:pt x="1782470" y="285763"/>
                  </a:lnTo>
                  <a:lnTo>
                    <a:pt x="1771268" y="288036"/>
                  </a:lnTo>
                  <a:lnTo>
                    <a:pt x="28828" y="288036"/>
                  </a:lnTo>
                  <a:lnTo>
                    <a:pt x="17627" y="285763"/>
                  </a:lnTo>
                  <a:lnTo>
                    <a:pt x="8461" y="279574"/>
                  </a:lnTo>
                  <a:lnTo>
                    <a:pt x="2272" y="270408"/>
                  </a:lnTo>
                  <a:lnTo>
                    <a:pt x="0" y="259207"/>
                  </a:lnTo>
                  <a:lnTo>
                    <a:pt x="0" y="2882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234172" y="5106174"/>
              <a:ext cx="1732914" cy="271145"/>
            </a:xfrm>
            <a:custGeom>
              <a:avLst/>
              <a:gdLst/>
              <a:ahLst/>
              <a:cxnLst/>
              <a:rect l="l" t="t" r="r" b="b"/>
              <a:pathLst>
                <a:path w="1732915" h="271145">
                  <a:moveTo>
                    <a:pt x="1732660" y="0"/>
                  </a:moveTo>
                  <a:lnTo>
                    <a:pt x="0" y="0"/>
                  </a:lnTo>
                  <a:lnTo>
                    <a:pt x="0" y="271132"/>
                  </a:lnTo>
                  <a:lnTo>
                    <a:pt x="1732660" y="271132"/>
                  </a:lnTo>
                  <a:lnTo>
                    <a:pt x="173266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4" name="object 234"/>
          <p:cNvSpPr txBox="1"/>
          <p:nvPr/>
        </p:nvSpPr>
        <p:spPr>
          <a:xfrm>
            <a:off x="8471154" y="5083505"/>
            <a:ext cx="12592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Информатика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35" name="object 235"/>
          <p:cNvGrpSpPr/>
          <p:nvPr/>
        </p:nvGrpSpPr>
        <p:grpSpPr>
          <a:xfrm>
            <a:off x="8194040" y="4727321"/>
            <a:ext cx="1812925" cy="337185"/>
            <a:chOff x="8194040" y="4727321"/>
            <a:chExt cx="1812925" cy="337185"/>
          </a:xfrm>
        </p:grpSpPr>
        <p:sp>
          <p:nvSpPr>
            <p:cNvPr id="236" name="object 236"/>
            <p:cNvSpPr/>
            <p:nvPr/>
          </p:nvSpPr>
          <p:spPr>
            <a:xfrm>
              <a:off x="8200390" y="4733671"/>
              <a:ext cx="1800225" cy="324485"/>
            </a:xfrm>
            <a:custGeom>
              <a:avLst/>
              <a:gdLst/>
              <a:ahLst/>
              <a:cxnLst/>
              <a:rect l="l" t="t" r="r" b="b"/>
              <a:pathLst>
                <a:path w="1800225" h="324485">
                  <a:moveTo>
                    <a:pt x="1767585" y="0"/>
                  </a:moveTo>
                  <a:lnTo>
                    <a:pt x="32384" y="0"/>
                  </a:lnTo>
                  <a:lnTo>
                    <a:pt x="19823" y="2559"/>
                  </a:lnTo>
                  <a:lnTo>
                    <a:pt x="9525" y="9524"/>
                  </a:lnTo>
                  <a:lnTo>
                    <a:pt x="2559" y="19823"/>
                  </a:lnTo>
                  <a:lnTo>
                    <a:pt x="0" y="32384"/>
                  </a:lnTo>
                  <a:lnTo>
                    <a:pt x="0" y="291591"/>
                  </a:lnTo>
                  <a:lnTo>
                    <a:pt x="2559" y="304226"/>
                  </a:lnTo>
                  <a:lnTo>
                    <a:pt x="9525" y="314563"/>
                  </a:lnTo>
                  <a:lnTo>
                    <a:pt x="19823" y="321542"/>
                  </a:lnTo>
                  <a:lnTo>
                    <a:pt x="32384" y="324103"/>
                  </a:lnTo>
                  <a:lnTo>
                    <a:pt x="1767585" y="324103"/>
                  </a:lnTo>
                  <a:lnTo>
                    <a:pt x="1780220" y="321542"/>
                  </a:lnTo>
                  <a:lnTo>
                    <a:pt x="1790557" y="314563"/>
                  </a:lnTo>
                  <a:lnTo>
                    <a:pt x="1797536" y="304226"/>
                  </a:lnTo>
                  <a:lnTo>
                    <a:pt x="1800098" y="291591"/>
                  </a:lnTo>
                  <a:lnTo>
                    <a:pt x="1800098" y="32384"/>
                  </a:lnTo>
                  <a:lnTo>
                    <a:pt x="1797536" y="19823"/>
                  </a:lnTo>
                  <a:lnTo>
                    <a:pt x="1790557" y="9524"/>
                  </a:lnTo>
                  <a:lnTo>
                    <a:pt x="1780220" y="2559"/>
                  </a:lnTo>
                  <a:lnTo>
                    <a:pt x="176758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200390" y="4733671"/>
              <a:ext cx="1800225" cy="324485"/>
            </a:xfrm>
            <a:custGeom>
              <a:avLst/>
              <a:gdLst/>
              <a:ahLst/>
              <a:cxnLst/>
              <a:rect l="l" t="t" r="r" b="b"/>
              <a:pathLst>
                <a:path w="1800225" h="324485">
                  <a:moveTo>
                    <a:pt x="0" y="32384"/>
                  </a:moveTo>
                  <a:lnTo>
                    <a:pt x="2559" y="19823"/>
                  </a:lnTo>
                  <a:lnTo>
                    <a:pt x="9525" y="9524"/>
                  </a:lnTo>
                  <a:lnTo>
                    <a:pt x="19823" y="2559"/>
                  </a:lnTo>
                  <a:lnTo>
                    <a:pt x="32384" y="0"/>
                  </a:lnTo>
                  <a:lnTo>
                    <a:pt x="1767585" y="0"/>
                  </a:lnTo>
                  <a:lnTo>
                    <a:pt x="1780220" y="2559"/>
                  </a:lnTo>
                  <a:lnTo>
                    <a:pt x="1790557" y="9524"/>
                  </a:lnTo>
                  <a:lnTo>
                    <a:pt x="1797536" y="19823"/>
                  </a:lnTo>
                  <a:lnTo>
                    <a:pt x="1800098" y="32384"/>
                  </a:lnTo>
                  <a:lnTo>
                    <a:pt x="1800098" y="291591"/>
                  </a:lnTo>
                  <a:lnTo>
                    <a:pt x="1797536" y="304226"/>
                  </a:lnTo>
                  <a:lnTo>
                    <a:pt x="1790557" y="314563"/>
                  </a:lnTo>
                  <a:lnTo>
                    <a:pt x="1780220" y="321542"/>
                  </a:lnTo>
                  <a:lnTo>
                    <a:pt x="1767585" y="324103"/>
                  </a:lnTo>
                  <a:lnTo>
                    <a:pt x="32384" y="324103"/>
                  </a:lnTo>
                  <a:lnTo>
                    <a:pt x="19823" y="321542"/>
                  </a:lnTo>
                  <a:lnTo>
                    <a:pt x="9525" y="314563"/>
                  </a:lnTo>
                  <a:lnTo>
                    <a:pt x="2559" y="304226"/>
                  </a:lnTo>
                  <a:lnTo>
                    <a:pt x="0" y="291591"/>
                  </a:lnTo>
                  <a:lnTo>
                    <a:pt x="0" y="32384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234172" y="4743234"/>
              <a:ext cx="1732914" cy="305435"/>
            </a:xfrm>
            <a:custGeom>
              <a:avLst/>
              <a:gdLst/>
              <a:ahLst/>
              <a:cxnLst/>
              <a:rect l="l" t="t" r="r" b="b"/>
              <a:pathLst>
                <a:path w="1732915" h="305435">
                  <a:moveTo>
                    <a:pt x="1732660" y="0"/>
                  </a:moveTo>
                  <a:lnTo>
                    <a:pt x="0" y="0"/>
                  </a:lnTo>
                  <a:lnTo>
                    <a:pt x="0" y="305015"/>
                  </a:lnTo>
                  <a:lnTo>
                    <a:pt x="1732660" y="305015"/>
                  </a:lnTo>
                  <a:lnTo>
                    <a:pt x="173266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9" name="object 239"/>
          <p:cNvSpPr txBox="1"/>
          <p:nvPr/>
        </p:nvSpPr>
        <p:spPr>
          <a:xfrm>
            <a:off x="8797290" y="4737861"/>
            <a:ext cx="6083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Химия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40" name="object 240"/>
          <p:cNvGrpSpPr/>
          <p:nvPr/>
        </p:nvGrpSpPr>
        <p:grpSpPr>
          <a:xfrm>
            <a:off x="10161905" y="2907157"/>
            <a:ext cx="1812925" cy="337185"/>
            <a:chOff x="10161905" y="2907157"/>
            <a:chExt cx="1812925" cy="337185"/>
          </a:xfrm>
        </p:grpSpPr>
        <p:sp>
          <p:nvSpPr>
            <p:cNvPr id="241" name="object 241"/>
            <p:cNvSpPr/>
            <p:nvPr/>
          </p:nvSpPr>
          <p:spPr>
            <a:xfrm>
              <a:off x="10168255" y="2913507"/>
              <a:ext cx="1800225" cy="324485"/>
            </a:xfrm>
            <a:custGeom>
              <a:avLst/>
              <a:gdLst/>
              <a:ahLst/>
              <a:cxnLst/>
              <a:rect l="l" t="t" r="r" b="b"/>
              <a:pathLst>
                <a:path w="1800225" h="324485">
                  <a:moveTo>
                    <a:pt x="1767586" y="0"/>
                  </a:moveTo>
                  <a:lnTo>
                    <a:pt x="32385" y="0"/>
                  </a:lnTo>
                  <a:lnTo>
                    <a:pt x="19770" y="2559"/>
                  </a:lnTo>
                  <a:lnTo>
                    <a:pt x="9477" y="9525"/>
                  </a:lnTo>
                  <a:lnTo>
                    <a:pt x="2541" y="19823"/>
                  </a:lnTo>
                  <a:lnTo>
                    <a:pt x="0" y="32384"/>
                  </a:lnTo>
                  <a:lnTo>
                    <a:pt x="0" y="291591"/>
                  </a:lnTo>
                  <a:lnTo>
                    <a:pt x="2541" y="304206"/>
                  </a:lnTo>
                  <a:lnTo>
                    <a:pt x="9477" y="314499"/>
                  </a:lnTo>
                  <a:lnTo>
                    <a:pt x="19770" y="321435"/>
                  </a:lnTo>
                  <a:lnTo>
                    <a:pt x="32385" y="323976"/>
                  </a:lnTo>
                  <a:lnTo>
                    <a:pt x="1767586" y="323976"/>
                  </a:lnTo>
                  <a:lnTo>
                    <a:pt x="1780200" y="321435"/>
                  </a:lnTo>
                  <a:lnTo>
                    <a:pt x="1790493" y="314499"/>
                  </a:lnTo>
                  <a:lnTo>
                    <a:pt x="1797429" y="304206"/>
                  </a:lnTo>
                  <a:lnTo>
                    <a:pt x="1799971" y="291591"/>
                  </a:lnTo>
                  <a:lnTo>
                    <a:pt x="1799971" y="32384"/>
                  </a:lnTo>
                  <a:lnTo>
                    <a:pt x="1797429" y="19823"/>
                  </a:lnTo>
                  <a:lnTo>
                    <a:pt x="1790493" y="9525"/>
                  </a:lnTo>
                  <a:lnTo>
                    <a:pt x="1780200" y="2559"/>
                  </a:lnTo>
                  <a:lnTo>
                    <a:pt x="176758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10168255" y="2913507"/>
              <a:ext cx="1800225" cy="324485"/>
            </a:xfrm>
            <a:custGeom>
              <a:avLst/>
              <a:gdLst/>
              <a:ahLst/>
              <a:cxnLst/>
              <a:rect l="l" t="t" r="r" b="b"/>
              <a:pathLst>
                <a:path w="1800225" h="324485">
                  <a:moveTo>
                    <a:pt x="0" y="32384"/>
                  </a:moveTo>
                  <a:lnTo>
                    <a:pt x="2541" y="19823"/>
                  </a:lnTo>
                  <a:lnTo>
                    <a:pt x="9477" y="9525"/>
                  </a:lnTo>
                  <a:lnTo>
                    <a:pt x="19770" y="2559"/>
                  </a:lnTo>
                  <a:lnTo>
                    <a:pt x="32385" y="0"/>
                  </a:lnTo>
                  <a:lnTo>
                    <a:pt x="1767586" y="0"/>
                  </a:lnTo>
                  <a:lnTo>
                    <a:pt x="1780200" y="2559"/>
                  </a:lnTo>
                  <a:lnTo>
                    <a:pt x="1790493" y="9525"/>
                  </a:lnTo>
                  <a:lnTo>
                    <a:pt x="1797429" y="19823"/>
                  </a:lnTo>
                  <a:lnTo>
                    <a:pt x="1799971" y="32384"/>
                  </a:lnTo>
                  <a:lnTo>
                    <a:pt x="1799971" y="291591"/>
                  </a:lnTo>
                  <a:lnTo>
                    <a:pt x="1797429" y="304206"/>
                  </a:lnTo>
                  <a:lnTo>
                    <a:pt x="1790493" y="314499"/>
                  </a:lnTo>
                  <a:lnTo>
                    <a:pt x="1780200" y="321435"/>
                  </a:lnTo>
                  <a:lnTo>
                    <a:pt x="1767586" y="323976"/>
                  </a:lnTo>
                  <a:lnTo>
                    <a:pt x="32385" y="323976"/>
                  </a:lnTo>
                  <a:lnTo>
                    <a:pt x="19770" y="321435"/>
                  </a:lnTo>
                  <a:lnTo>
                    <a:pt x="9477" y="314499"/>
                  </a:lnTo>
                  <a:lnTo>
                    <a:pt x="2541" y="304206"/>
                  </a:lnTo>
                  <a:lnTo>
                    <a:pt x="0" y="291591"/>
                  </a:lnTo>
                  <a:lnTo>
                    <a:pt x="0" y="3238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10201910" y="2923070"/>
              <a:ext cx="1732914" cy="305435"/>
            </a:xfrm>
            <a:custGeom>
              <a:avLst/>
              <a:gdLst/>
              <a:ahLst/>
              <a:cxnLst/>
              <a:rect l="l" t="t" r="r" b="b"/>
              <a:pathLst>
                <a:path w="1732915" h="305435">
                  <a:moveTo>
                    <a:pt x="1732661" y="0"/>
                  </a:moveTo>
                  <a:lnTo>
                    <a:pt x="0" y="0"/>
                  </a:lnTo>
                  <a:lnTo>
                    <a:pt x="0" y="305015"/>
                  </a:lnTo>
                  <a:lnTo>
                    <a:pt x="1732661" y="305015"/>
                  </a:lnTo>
                  <a:lnTo>
                    <a:pt x="173266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4" name="object 244"/>
          <p:cNvSpPr txBox="1"/>
          <p:nvPr/>
        </p:nvSpPr>
        <p:spPr>
          <a:xfrm>
            <a:off x="10600690" y="2917317"/>
            <a:ext cx="9385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География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45" name="object 245"/>
          <p:cNvGrpSpPr/>
          <p:nvPr/>
        </p:nvGrpSpPr>
        <p:grpSpPr>
          <a:xfrm>
            <a:off x="10161905" y="4233671"/>
            <a:ext cx="1812925" cy="337185"/>
            <a:chOff x="10161905" y="4233671"/>
            <a:chExt cx="1812925" cy="337185"/>
          </a:xfrm>
        </p:grpSpPr>
        <p:sp>
          <p:nvSpPr>
            <p:cNvPr id="246" name="object 246"/>
            <p:cNvSpPr/>
            <p:nvPr/>
          </p:nvSpPr>
          <p:spPr>
            <a:xfrm>
              <a:off x="10168255" y="4240021"/>
              <a:ext cx="1800225" cy="324485"/>
            </a:xfrm>
            <a:custGeom>
              <a:avLst/>
              <a:gdLst/>
              <a:ahLst/>
              <a:cxnLst/>
              <a:rect l="l" t="t" r="r" b="b"/>
              <a:pathLst>
                <a:path w="1800225" h="324485">
                  <a:moveTo>
                    <a:pt x="1767586" y="0"/>
                  </a:moveTo>
                  <a:lnTo>
                    <a:pt x="32385" y="0"/>
                  </a:lnTo>
                  <a:lnTo>
                    <a:pt x="19770" y="2541"/>
                  </a:lnTo>
                  <a:lnTo>
                    <a:pt x="9477" y="9477"/>
                  </a:lnTo>
                  <a:lnTo>
                    <a:pt x="2541" y="19770"/>
                  </a:lnTo>
                  <a:lnTo>
                    <a:pt x="0" y="32384"/>
                  </a:lnTo>
                  <a:lnTo>
                    <a:pt x="0" y="291591"/>
                  </a:lnTo>
                  <a:lnTo>
                    <a:pt x="2541" y="304206"/>
                  </a:lnTo>
                  <a:lnTo>
                    <a:pt x="9477" y="314499"/>
                  </a:lnTo>
                  <a:lnTo>
                    <a:pt x="19770" y="321435"/>
                  </a:lnTo>
                  <a:lnTo>
                    <a:pt x="32385" y="323976"/>
                  </a:lnTo>
                  <a:lnTo>
                    <a:pt x="1767586" y="323976"/>
                  </a:lnTo>
                  <a:lnTo>
                    <a:pt x="1780200" y="321435"/>
                  </a:lnTo>
                  <a:lnTo>
                    <a:pt x="1790493" y="314499"/>
                  </a:lnTo>
                  <a:lnTo>
                    <a:pt x="1797429" y="304206"/>
                  </a:lnTo>
                  <a:lnTo>
                    <a:pt x="1799971" y="291591"/>
                  </a:lnTo>
                  <a:lnTo>
                    <a:pt x="1799971" y="32384"/>
                  </a:lnTo>
                  <a:lnTo>
                    <a:pt x="1797429" y="19770"/>
                  </a:lnTo>
                  <a:lnTo>
                    <a:pt x="1790493" y="9477"/>
                  </a:lnTo>
                  <a:lnTo>
                    <a:pt x="1780200" y="2541"/>
                  </a:lnTo>
                  <a:lnTo>
                    <a:pt x="176758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10168255" y="4240021"/>
              <a:ext cx="1800225" cy="324485"/>
            </a:xfrm>
            <a:custGeom>
              <a:avLst/>
              <a:gdLst/>
              <a:ahLst/>
              <a:cxnLst/>
              <a:rect l="l" t="t" r="r" b="b"/>
              <a:pathLst>
                <a:path w="1800225" h="324485">
                  <a:moveTo>
                    <a:pt x="0" y="32384"/>
                  </a:moveTo>
                  <a:lnTo>
                    <a:pt x="2541" y="19770"/>
                  </a:lnTo>
                  <a:lnTo>
                    <a:pt x="9477" y="9477"/>
                  </a:lnTo>
                  <a:lnTo>
                    <a:pt x="19770" y="2541"/>
                  </a:lnTo>
                  <a:lnTo>
                    <a:pt x="32385" y="0"/>
                  </a:lnTo>
                  <a:lnTo>
                    <a:pt x="1767586" y="0"/>
                  </a:lnTo>
                  <a:lnTo>
                    <a:pt x="1780200" y="2541"/>
                  </a:lnTo>
                  <a:lnTo>
                    <a:pt x="1790493" y="9477"/>
                  </a:lnTo>
                  <a:lnTo>
                    <a:pt x="1797429" y="19770"/>
                  </a:lnTo>
                  <a:lnTo>
                    <a:pt x="1799971" y="32384"/>
                  </a:lnTo>
                  <a:lnTo>
                    <a:pt x="1799971" y="291591"/>
                  </a:lnTo>
                  <a:lnTo>
                    <a:pt x="1797429" y="304206"/>
                  </a:lnTo>
                  <a:lnTo>
                    <a:pt x="1790493" y="314499"/>
                  </a:lnTo>
                  <a:lnTo>
                    <a:pt x="1780200" y="321435"/>
                  </a:lnTo>
                  <a:lnTo>
                    <a:pt x="1767586" y="323976"/>
                  </a:lnTo>
                  <a:lnTo>
                    <a:pt x="32385" y="323976"/>
                  </a:lnTo>
                  <a:lnTo>
                    <a:pt x="19770" y="321435"/>
                  </a:lnTo>
                  <a:lnTo>
                    <a:pt x="9477" y="314499"/>
                  </a:lnTo>
                  <a:lnTo>
                    <a:pt x="2541" y="304206"/>
                  </a:lnTo>
                  <a:lnTo>
                    <a:pt x="0" y="291591"/>
                  </a:lnTo>
                  <a:lnTo>
                    <a:pt x="0" y="3238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10201910" y="4249457"/>
              <a:ext cx="1732914" cy="305435"/>
            </a:xfrm>
            <a:custGeom>
              <a:avLst/>
              <a:gdLst/>
              <a:ahLst/>
              <a:cxnLst/>
              <a:rect l="l" t="t" r="r" b="b"/>
              <a:pathLst>
                <a:path w="1732915" h="305435">
                  <a:moveTo>
                    <a:pt x="1732661" y="0"/>
                  </a:moveTo>
                  <a:lnTo>
                    <a:pt x="0" y="0"/>
                  </a:lnTo>
                  <a:lnTo>
                    <a:pt x="0" y="305015"/>
                  </a:lnTo>
                  <a:lnTo>
                    <a:pt x="1732661" y="305015"/>
                  </a:lnTo>
                  <a:lnTo>
                    <a:pt x="173266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9" name="object 249"/>
          <p:cNvSpPr txBox="1"/>
          <p:nvPr/>
        </p:nvSpPr>
        <p:spPr>
          <a:xfrm>
            <a:off x="10693654" y="4244085"/>
            <a:ext cx="7524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История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50" name="object 250"/>
          <p:cNvGrpSpPr/>
          <p:nvPr/>
        </p:nvGrpSpPr>
        <p:grpSpPr>
          <a:xfrm>
            <a:off x="10161905" y="4675759"/>
            <a:ext cx="1812925" cy="337185"/>
            <a:chOff x="10161905" y="4675759"/>
            <a:chExt cx="1812925" cy="337185"/>
          </a:xfrm>
        </p:grpSpPr>
        <p:sp>
          <p:nvSpPr>
            <p:cNvPr id="251" name="object 251"/>
            <p:cNvSpPr/>
            <p:nvPr/>
          </p:nvSpPr>
          <p:spPr>
            <a:xfrm>
              <a:off x="10168255" y="4682109"/>
              <a:ext cx="1800225" cy="324485"/>
            </a:xfrm>
            <a:custGeom>
              <a:avLst/>
              <a:gdLst/>
              <a:ahLst/>
              <a:cxnLst/>
              <a:rect l="l" t="t" r="r" b="b"/>
              <a:pathLst>
                <a:path w="1800225" h="324485">
                  <a:moveTo>
                    <a:pt x="1767586" y="0"/>
                  </a:moveTo>
                  <a:lnTo>
                    <a:pt x="32385" y="0"/>
                  </a:lnTo>
                  <a:lnTo>
                    <a:pt x="19770" y="2541"/>
                  </a:lnTo>
                  <a:lnTo>
                    <a:pt x="9477" y="9477"/>
                  </a:lnTo>
                  <a:lnTo>
                    <a:pt x="2541" y="19770"/>
                  </a:lnTo>
                  <a:lnTo>
                    <a:pt x="0" y="32385"/>
                  </a:lnTo>
                  <a:lnTo>
                    <a:pt x="0" y="291592"/>
                  </a:lnTo>
                  <a:lnTo>
                    <a:pt x="2541" y="304206"/>
                  </a:lnTo>
                  <a:lnTo>
                    <a:pt x="9477" y="314499"/>
                  </a:lnTo>
                  <a:lnTo>
                    <a:pt x="19770" y="321435"/>
                  </a:lnTo>
                  <a:lnTo>
                    <a:pt x="32385" y="323977"/>
                  </a:lnTo>
                  <a:lnTo>
                    <a:pt x="1767586" y="323977"/>
                  </a:lnTo>
                  <a:lnTo>
                    <a:pt x="1780200" y="321435"/>
                  </a:lnTo>
                  <a:lnTo>
                    <a:pt x="1790493" y="314499"/>
                  </a:lnTo>
                  <a:lnTo>
                    <a:pt x="1797429" y="304206"/>
                  </a:lnTo>
                  <a:lnTo>
                    <a:pt x="1799971" y="291592"/>
                  </a:lnTo>
                  <a:lnTo>
                    <a:pt x="1799971" y="32385"/>
                  </a:lnTo>
                  <a:lnTo>
                    <a:pt x="1797429" y="19770"/>
                  </a:lnTo>
                  <a:lnTo>
                    <a:pt x="1790493" y="9477"/>
                  </a:lnTo>
                  <a:lnTo>
                    <a:pt x="1780200" y="2541"/>
                  </a:lnTo>
                  <a:lnTo>
                    <a:pt x="176758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10168255" y="4682109"/>
              <a:ext cx="1800225" cy="324485"/>
            </a:xfrm>
            <a:custGeom>
              <a:avLst/>
              <a:gdLst/>
              <a:ahLst/>
              <a:cxnLst/>
              <a:rect l="l" t="t" r="r" b="b"/>
              <a:pathLst>
                <a:path w="1800225" h="324485">
                  <a:moveTo>
                    <a:pt x="0" y="32385"/>
                  </a:moveTo>
                  <a:lnTo>
                    <a:pt x="2541" y="19770"/>
                  </a:lnTo>
                  <a:lnTo>
                    <a:pt x="9477" y="9477"/>
                  </a:lnTo>
                  <a:lnTo>
                    <a:pt x="19770" y="2541"/>
                  </a:lnTo>
                  <a:lnTo>
                    <a:pt x="32385" y="0"/>
                  </a:lnTo>
                  <a:lnTo>
                    <a:pt x="1767586" y="0"/>
                  </a:lnTo>
                  <a:lnTo>
                    <a:pt x="1780200" y="2541"/>
                  </a:lnTo>
                  <a:lnTo>
                    <a:pt x="1790493" y="9477"/>
                  </a:lnTo>
                  <a:lnTo>
                    <a:pt x="1797429" y="19770"/>
                  </a:lnTo>
                  <a:lnTo>
                    <a:pt x="1799971" y="32385"/>
                  </a:lnTo>
                  <a:lnTo>
                    <a:pt x="1799971" y="291592"/>
                  </a:lnTo>
                  <a:lnTo>
                    <a:pt x="1797429" y="304206"/>
                  </a:lnTo>
                  <a:lnTo>
                    <a:pt x="1790493" y="314499"/>
                  </a:lnTo>
                  <a:lnTo>
                    <a:pt x="1780200" y="321435"/>
                  </a:lnTo>
                  <a:lnTo>
                    <a:pt x="1767586" y="323977"/>
                  </a:lnTo>
                  <a:lnTo>
                    <a:pt x="32385" y="323977"/>
                  </a:lnTo>
                  <a:lnTo>
                    <a:pt x="19770" y="321435"/>
                  </a:lnTo>
                  <a:lnTo>
                    <a:pt x="9477" y="314499"/>
                  </a:lnTo>
                  <a:lnTo>
                    <a:pt x="2541" y="304206"/>
                  </a:lnTo>
                  <a:lnTo>
                    <a:pt x="0" y="291592"/>
                  </a:lnTo>
                  <a:lnTo>
                    <a:pt x="0" y="3238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10201910" y="4691672"/>
              <a:ext cx="1732914" cy="305435"/>
            </a:xfrm>
            <a:custGeom>
              <a:avLst/>
              <a:gdLst/>
              <a:ahLst/>
              <a:cxnLst/>
              <a:rect l="l" t="t" r="r" b="b"/>
              <a:pathLst>
                <a:path w="1732915" h="305435">
                  <a:moveTo>
                    <a:pt x="1732661" y="0"/>
                  </a:moveTo>
                  <a:lnTo>
                    <a:pt x="0" y="0"/>
                  </a:lnTo>
                  <a:lnTo>
                    <a:pt x="0" y="305015"/>
                  </a:lnTo>
                  <a:lnTo>
                    <a:pt x="1732661" y="305015"/>
                  </a:lnTo>
                  <a:lnTo>
                    <a:pt x="173266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4" name="object 254"/>
          <p:cNvSpPr txBox="1"/>
          <p:nvPr/>
        </p:nvSpPr>
        <p:spPr>
          <a:xfrm>
            <a:off x="10303509" y="4685741"/>
            <a:ext cx="15309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Обществознание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55" name="object 255"/>
          <p:cNvGrpSpPr/>
          <p:nvPr/>
        </p:nvGrpSpPr>
        <p:grpSpPr>
          <a:xfrm>
            <a:off x="10161905" y="5117972"/>
            <a:ext cx="1812925" cy="337185"/>
            <a:chOff x="10161905" y="5117972"/>
            <a:chExt cx="1812925" cy="337185"/>
          </a:xfrm>
        </p:grpSpPr>
        <p:sp>
          <p:nvSpPr>
            <p:cNvPr id="256" name="object 256"/>
            <p:cNvSpPr/>
            <p:nvPr/>
          </p:nvSpPr>
          <p:spPr>
            <a:xfrm>
              <a:off x="10168255" y="5124322"/>
              <a:ext cx="1800225" cy="324485"/>
            </a:xfrm>
            <a:custGeom>
              <a:avLst/>
              <a:gdLst/>
              <a:ahLst/>
              <a:cxnLst/>
              <a:rect l="l" t="t" r="r" b="b"/>
              <a:pathLst>
                <a:path w="1800225" h="324485">
                  <a:moveTo>
                    <a:pt x="1767586" y="0"/>
                  </a:moveTo>
                  <a:lnTo>
                    <a:pt x="32385" y="0"/>
                  </a:lnTo>
                  <a:lnTo>
                    <a:pt x="19770" y="2541"/>
                  </a:lnTo>
                  <a:lnTo>
                    <a:pt x="9477" y="9477"/>
                  </a:lnTo>
                  <a:lnTo>
                    <a:pt x="2541" y="19770"/>
                  </a:lnTo>
                  <a:lnTo>
                    <a:pt x="0" y="32384"/>
                  </a:lnTo>
                  <a:lnTo>
                    <a:pt x="0" y="291591"/>
                  </a:lnTo>
                  <a:lnTo>
                    <a:pt x="2541" y="304153"/>
                  </a:lnTo>
                  <a:lnTo>
                    <a:pt x="9477" y="314451"/>
                  </a:lnTo>
                  <a:lnTo>
                    <a:pt x="19770" y="321417"/>
                  </a:lnTo>
                  <a:lnTo>
                    <a:pt x="32385" y="323976"/>
                  </a:lnTo>
                  <a:lnTo>
                    <a:pt x="1767586" y="323976"/>
                  </a:lnTo>
                  <a:lnTo>
                    <a:pt x="1780200" y="321417"/>
                  </a:lnTo>
                  <a:lnTo>
                    <a:pt x="1790493" y="314451"/>
                  </a:lnTo>
                  <a:lnTo>
                    <a:pt x="1797429" y="304153"/>
                  </a:lnTo>
                  <a:lnTo>
                    <a:pt x="1799971" y="291591"/>
                  </a:lnTo>
                  <a:lnTo>
                    <a:pt x="1799971" y="32384"/>
                  </a:lnTo>
                  <a:lnTo>
                    <a:pt x="1797429" y="19770"/>
                  </a:lnTo>
                  <a:lnTo>
                    <a:pt x="1790493" y="9477"/>
                  </a:lnTo>
                  <a:lnTo>
                    <a:pt x="1780200" y="2541"/>
                  </a:lnTo>
                  <a:lnTo>
                    <a:pt x="176758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10168255" y="5124322"/>
              <a:ext cx="1800225" cy="324485"/>
            </a:xfrm>
            <a:custGeom>
              <a:avLst/>
              <a:gdLst/>
              <a:ahLst/>
              <a:cxnLst/>
              <a:rect l="l" t="t" r="r" b="b"/>
              <a:pathLst>
                <a:path w="1800225" h="324485">
                  <a:moveTo>
                    <a:pt x="0" y="32384"/>
                  </a:moveTo>
                  <a:lnTo>
                    <a:pt x="2541" y="19770"/>
                  </a:lnTo>
                  <a:lnTo>
                    <a:pt x="9477" y="9477"/>
                  </a:lnTo>
                  <a:lnTo>
                    <a:pt x="19770" y="2541"/>
                  </a:lnTo>
                  <a:lnTo>
                    <a:pt x="32385" y="0"/>
                  </a:lnTo>
                  <a:lnTo>
                    <a:pt x="1767586" y="0"/>
                  </a:lnTo>
                  <a:lnTo>
                    <a:pt x="1780200" y="2541"/>
                  </a:lnTo>
                  <a:lnTo>
                    <a:pt x="1790493" y="9477"/>
                  </a:lnTo>
                  <a:lnTo>
                    <a:pt x="1797429" y="19770"/>
                  </a:lnTo>
                  <a:lnTo>
                    <a:pt x="1799971" y="32384"/>
                  </a:lnTo>
                  <a:lnTo>
                    <a:pt x="1799971" y="291591"/>
                  </a:lnTo>
                  <a:lnTo>
                    <a:pt x="1797429" y="304153"/>
                  </a:lnTo>
                  <a:lnTo>
                    <a:pt x="1790493" y="314451"/>
                  </a:lnTo>
                  <a:lnTo>
                    <a:pt x="1780200" y="321417"/>
                  </a:lnTo>
                  <a:lnTo>
                    <a:pt x="1767586" y="323976"/>
                  </a:lnTo>
                  <a:lnTo>
                    <a:pt x="32385" y="323976"/>
                  </a:lnTo>
                  <a:lnTo>
                    <a:pt x="19770" y="321417"/>
                  </a:lnTo>
                  <a:lnTo>
                    <a:pt x="9477" y="314451"/>
                  </a:lnTo>
                  <a:lnTo>
                    <a:pt x="2541" y="304153"/>
                  </a:lnTo>
                  <a:lnTo>
                    <a:pt x="0" y="291591"/>
                  </a:lnTo>
                  <a:lnTo>
                    <a:pt x="0" y="3238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10201910" y="5133758"/>
              <a:ext cx="1732914" cy="305435"/>
            </a:xfrm>
            <a:custGeom>
              <a:avLst/>
              <a:gdLst/>
              <a:ahLst/>
              <a:cxnLst/>
              <a:rect l="l" t="t" r="r" b="b"/>
              <a:pathLst>
                <a:path w="1732915" h="305435">
                  <a:moveTo>
                    <a:pt x="1732661" y="0"/>
                  </a:moveTo>
                  <a:lnTo>
                    <a:pt x="0" y="0"/>
                  </a:lnTo>
                  <a:lnTo>
                    <a:pt x="0" y="305015"/>
                  </a:lnTo>
                  <a:lnTo>
                    <a:pt x="1732661" y="305015"/>
                  </a:lnTo>
                  <a:lnTo>
                    <a:pt x="173266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9" name="object 259"/>
          <p:cNvSpPr txBox="1"/>
          <p:nvPr/>
        </p:nvSpPr>
        <p:spPr>
          <a:xfrm>
            <a:off x="10550397" y="5128082"/>
            <a:ext cx="10388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Литература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60" name="object 260"/>
          <p:cNvGrpSpPr/>
          <p:nvPr/>
        </p:nvGrpSpPr>
        <p:grpSpPr>
          <a:xfrm>
            <a:off x="10161905" y="5560059"/>
            <a:ext cx="1812925" cy="445134"/>
            <a:chOff x="10161905" y="5560059"/>
            <a:chExt cx="1812925" cy="445134"/>
          </a:xfrm>
        </p:grpSpPr>
        <p:sp>
          <p:nvSpPr>
            <p:cNvPr id="261" name="object 261"/>
            <p:cNvSpPr/>
            <p:nvPr/>
          </p:nvSpPr>
          <p:spPr>
            <a:xfrm>
              <a:off x="10168255" y="5566409"/>
              <a:ext cx="1800225" cy="432434"/>
            </a:xfrm>
            <a:custGeom>
              <a:avLst/>
              <a:gdLst/>
              <a:ahLst/>
              <a:cxnLst/>
              <a:rect l="l" t="t" r="r" b="b"/>
              <a:pathLst>
                <a:path w="1800225" h="432435">
                  <a:moveTo>
                    <a:pt x="1756791" y="0"/>
                  </a:moveTo>
                  <a:lnTo>
                    <a:pt x="43179" y="0"/>
                  </a:lnTo>
                  <a:lnTo>
                    <a:pt x="26360" y="3389"/>
                  </a:lnTo>
                  <a:lnTo>
                    <a:pt x="12636" y="12638"/>
                  </a:lnTo>
                  <a:lnTo>
                    <a:pt x="3389" y="26365"/>
                  </a:lnTo>
                  <a:lnTo>
                    <a:pt x="0" y="43192"/>
                  </a:lnTo>
                  <a:lnTo>
                    <a:pt x="0" y="388797"/>
                  </a:lnTo>
                  <a:lnTo>
                    <a:pt x="3389" y="405613"/>
                  </a:lnTo>
                  <a:lnTo>
                    <a:pt x="12636" y="419342"/>
                  </a:lnTo>
                  <a:lnTo>
                    <a:pt x="26360" y="428597"/>
                  </a:lnTo>
                  <a:lnTo>
                    <a:pt x="43179" y="431990"/>
                  </a:lnTo>
                  <a:lnTo>
                    <a:pt x="1756791" y="431990"/>
                  </a:lnTo>
                  <a:lnTo>
                    <a:pt x="1773610" y="428597"/>
                  </a:lnTo>
                  <a:lnTo>
                    <a:pt x="1787334" y="419342"/>
                  </a:lnTo>
                  <a:lnTo>
                    <a:pt x="1796581" y="405613"/>
                  </a:lnTo>
                  <a:lnTo>
                    <a:pt x="1799971" y="388797"/>
                  </a:lnTo>
                  <a:lnTo>
                    <a:pt x="1799971" y="43192"/>
                  </a:lnTo>
                  <a:lnTo>
                    <a:pt x="1796581" y="26365"/>
                  </a:lnTo>
                  <a:lnTo>
                    <a:pt x="1787334" y="12638"/>
                  </a:lnTo>
                  <a:lnTo>
                    <a:pt x="1773610" y="3389"/>
                  </a:lnTo>
                  <a:lnTo>
                    <a:pt x="175679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10168255" y="5566409"/>
              <a:ext cx="1800225" cy="432434"/>
            </a:xfrm>
            <a:custGeom>
              <a:avLst/>
              <a:gdLst/>
              <a:ahLst/>
              <a:cxnLst/>
              <a:rect l="l" t="t" r="r" b="b"/>
              <a:pathLst>
                <a:path w="1800225" h="432435">
                  <a:moveTo>
                    <a:pt x="0" y="43192"/>
                  </a:moveTo>
                  <a:lnTo>
                    <a:pt x="3389" y="26365"/>
                  </a:lnTo>
                  <a:lnTo>
                    <a:pt x="12636" y="12638"/>
                  </a:lnTo>
                  <a:lnTo>
                    <a:pt x="26360" y="3389"/>
                  </a:lnTo>
                  <a:lnTo>
                    <a:pt x="43179" y="0"/>
                  </a:lnTo>
                  <a:lnTo>
                    <a:pt x="1756791" y="0"/>
                  </a:lnTo>
                  <a:lnTo>
                    <a:pt x="1773610" y="3389"/>
                  </a:lnTo>
                  <a:lnTo>
                    <a:pt x="1787334" y="12638"/>
                  </a:lnTo>
                  <a:lnTo>
                    <a:pt x="1796581" y="26365"/>
                  </a:lnTo>
                  <a:lnTo>
                    <a:pt x="1799971" y="43192"/>
                  </a:lnTo>
                  <a:lnTo>
                    <a:pt x="1799971" y="388797"/>
                  </a:lnTo>
                  <a:lnTo>
                    <a:pt x="1796581" y="405613"/>
                  </a:lnTo>
                  <a:lnTo>
                    <a:pt x="1787334" y="419342"/>
                  </a:lnTo>
                  <a:lnTo>
                    <a:pt x="1773610" y="428597"/>
                  </a:lnTo>
                  <a:lnTo>
                    <a:pt x="1756791" y="431990"/>
                  </a:lnTo>
                  <a:lnTo>
                    <a:pt x="43179" y="431990"/>
                  </a:lnTo>
                  <a:lnTo>
                    <a:pt x="26360" y="428597"/>
                  </a:lnTo>
                  <a:lnTo>
                    <a:pt x="12636" y="419342"/>
                  </a:lnTo>
                  <a:lnTo>
                    <a:pt x="3389" y="405613"/>
                  </a:lnTo>
                  <a:lnTo>
                    <a:pt x="0" y="388797"/>
                  </a:lnTo>
                  <a:lnTo>
                    <a:pt x="0" y="4319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10201910" y="5579059"/>
              <a:ext cx="1732914" cy="407034"/>
            </a:xfrm>
            <a:custGeom>
              <a:avLst/>
              <a:gdLst/>
              <a:ahLst/>
              <a:cxnLst/>
              <a:rect l="l" t="t" r="r" b="b"/>
              <a:pathLst>
                <a:path w="1732915" h="407035">
                  <a:moveTo>
                    <a:pt x="1732661" y="0"/>
                  </a:moveTo>
                  <a:lnTo>
                    <a:pt x="0" y="0"/>
                  </a:lnTo>
                  <a:lnTo>
                    <a:pt x="0" y="406692"/>
                  </a:lnTo>
                  <a:lnTo>
                    <a:pt x="1732661" y="406692"/>
                  </a:lnTo>
                  <a:lnTo>
                    <a:pt x="173266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4" name="object 264"/>
          <p:cNvSpPr txBox="1"/>
          <p:nvPr/>
        </p:nvSpPr>
        <p:spPr>
          <a:xfrm>
            <a:off x="10452861" y="5514543"/>
            <a:ext cx="1231265" cy="488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25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Иностранный</a:t>
            </a:r>
            <a:endParaRPr sz="1600">
              <a:latin typeface="Calibri"/>
              <a:cs typeface="Calibri"/>
            </a:endParaRPr>
          </a:p>
          <a:p>
            <a:pPr marL="635" algn="ctr">
              <a:lnSpc>
                <a:spcPts val="1825"/>
              </a:lnSpc>
            </a:pPr>
            <a:r>
              <a:rPr sz="1600" b="1" spc="-20" dirty="0">
                <a:latin typeface="Calibri"/>
                <a:cs typeface="Calibri"/>
              </a:rPr>
              <a:t>язык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65" name="object 265"/>
          <p:cNvGrpSpPr/>
          <p:nvPr/>
        </p:nvGrpSpPr>
        <p:grpSpPr>
          <a:xfrm>
            <a:off x="10161905" y="3349371"/>
            <a:ext cx="1812925" cy="337185"/>
            <a:chOff x="10161905" y="3349371"/>
            <a:chExt cx="1812925" cy="337185"/>
          </a:xfrm>
        </p:grpSpPr>
        <p:sp>
          <p:nvSpPr>
            <p:cNvPr id="266" name="object 266"/>
            <p:cNvSpPr/>
            <p:nvPr/>
          </p:nvSpPr>
          <p:spPr>
            <a:xfrm>
              <a:off x="10168255" y="3355721"/>
              <a:ext cx="1800225" cy="324485"/>
            </a:xfrm>
            <a:custGeom>
              <a:avLst/>
              <a:gdLst/>
              <a:ahLst/>
              <a:cxnLst/>
              <a:rect l="l" t="t" r="r" b="b"/>
              <a:pathLst>
                <a:path w="1800225" h="324485">
                  <a:moveTo>
                    <a:pt x="1767586" y="0"/>
                  </a:moveTo>
                  <a:lnTo>
                    <a:pt x="32385" y="0"/>
                  </a:lnTo>
                  <a:lnTo>
                    <a:pt x="19770" y="2541"/>
                  </a:lnTo>
                  <a:lnTo>
                    <a:pt x="9477" y="9477"/>
                  </a:lnTo>
                  <a:lnTo>
                    <a:pt x="2541" y="19770"/>
                  </a:lnTo>
                  <a:lnTo>
                    <a:pt x="0" y="32384"/>
                  </a:lnTo>
                  <a:lnTo>
                    <a:pt x="0" y="291591"/>
                  </a:lnTo>
                  <a:lnTo>
                    <a:pt x="2541" y="304206"/>
                  </a:lnTo>
                  <a:lnTo>
                    <a:pt x="9477" y="314499"/>
                  </a:lnTo>
                  <a:lnTo>
                    <a:pt x="19770" y="321435"/>
                  </a:lnTo>
                  <a:lnTo>
                    <a:pt x="32385" y="323976"/>
                  </a:lnTo>
                  <a:lnTo>
                    <a:pt x="1767586" y="323976"/>
                  </a:lnTo>
                  <a:lnTo>
                    <a:pt x="1780200" y="321435"/>
                  </a:lnTo>
                  <a:lnTo>
                    <a:pt x="1790493" y="314499"/>
                  </a:lnTo>
                  <a:lnTo>
                    <a:pt x="1797429" y="304206"/>
                  </a:lnTo>
                  <a:lnTo>
                    <a:pt x="1799971" y="291591"/>
                  </a:lnTo>
                  <a:lnTo>
                    <a:pt x="1799971" y="32384"/>
                  </a:lnTo>
                  <a:lnTo>
                    <a:pt x="1797429" y="19770"/>
                  </a:lnTo>
                  <a:lnTo>
                    <a:pt x="1790493" y="9477"/>
                  </a:lnTo>
                  <a:lnTo>
                    <a:pt x="1780200" y="2541"/>
                  </a:lnTo>
                  <a:lnTo>
                    <a:pt x="176758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10168255" y="3355721"/>
              <a:ext cx="1800225" cy="324485"/>
            </a:xfrm>
            <a:custGeom>
              <a:avLst/>
              <a:gdLst/>
              <a:ahLst/>
              <a:cxnLst/>
              <a:rect l="l" t="t" r="r" b="b"/>
              <a:pathLst>
                <a:path w="1800225" h="324485">
                  <a:moveTo>
                    <a:pt x="0" y="32384"/>
                  </a:moveTo>
                  <a:lnTo>
                    <a:pt x="2541" y="19770"/>
                  </a:lnTo>
                  <a:lnTo>
                    <a:pt x="9477" y="9477"/>
                  </a:lnTo>
                  <a:lnTo>
                    <a:pt x="19770" y="2541"/>
                  </a:lnTo>
                  <a:lnTo>
                    <a:pt x="32385" y="0"/>
                  </a:lnTo>
                  <a:lnTo>
                    <a:pt x="1767586" y="0"/>
                  </a:lnTo>
                  <a:lnTo>
                    <a:pt x="1780200" y="2541"/>
                  </a:lnTo>
                  <a:lnTo>
                    <a:pt x="1790493" y="9477"/>
                  </a:lnTo>
                  <a:lnTo>
                    <a:pt x="1797429" y="19770"/>
                  </a:lnTo>
                  <a:lnTo>
                    <a:pt x="1799971" y="32384"/>
                  </a:lnTo>
                  <a:lnTo>
                    <a:pt x="1799971" y="291591"/>
                  </a:lnTo>
                  <a:lnTo>
                    <a:pt x="1797429" y="304206"/>
                  </a:lnTo>
                  <a:lnTo>
                    <a:pt x="1790493" y="314499"/>
                  </a:lnTo>
                  <a:lnTo>
                    <a:pt x="1780200" y="321435"/>
                  </a:lnTo>
                  <a:lnTo>
                    <a:pt x="1767586" y="323976"/>
                  </a:lnTo>
                  <a:lnTo>
                    <a:pt x="32385" y="323976"/>
                  </a:lnTo>
                  <a:lnTo>
                    <a:pt x="19770" y="321435"/>
                  </a:lnTo>
                  <a:lnTo>
                    <a:pt x="9477" y="314499"/>
                  </a:lnTo>
                  <a:lnTo>
                    <a:pt x="2541" y="304206"/>
                  </a:lnTo>
                  <a:lnTo>
                    <a:pt x="0" y="291591"/>
                  </a:lnTo>
                  <a:lnTo>
                    <a:pt x="0" y="3238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10201910" y="3365157"/>
              <a:ext cx="1732914" cy="305435"/>
            </a:xfrm>
            <a:custGeom>
              <a:avLst/>
              <a:gdLst/>
              <a:ahLst/>
              <a:cxnLst/>
              <a:rect l="l" t="t" r="r" b="b"/>
              <a:pathLst>
                <a:path w="1732915" h="305435">
                  <a:moveTo>
                    <a:pt x="1732661" y="0"/>
                  </a:moveTo>
                  <a:lnTo>
                    <a:pt x="0" y="0"/>
                  </a:lnTo>
                  <a:lnTo>
                    <a:pt x="0" y="305015"/>
                  </a:lnTo>
                  <a:lnTo>
                    <a:pt x="1732661" y="305015"/>
                  </a:lnTo>
                  <a:lnTo>
                    <a:pt x="173266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9" name="object 269"/>
          <p:cNvSpPr txBox="1"/>
          <p:nvPr/>
        </p:nvSpPr>
        <p:spPr>
          <a:xfrm>
            <a:off x="10728706" y="3359658"/>
            <a:ext cx="6819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Физика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70" name="object 270"/>
          <p:cNvGrpSpPr/>
          <p:nvPr/>
        </p:nvGrpSpPr>
        <p:grpSpPr>
          <a:xfrm>
            <a:off x="2317242" y="3791458"/>
            <a:ext cx="9657715" cy="2990215"/>
            <a:chOff x="2317242" y="3791458"/>
            <a:chExt cx="9657715" cy="2990215"/>
          </a:xfrm>
        </p:grpSpPr>
        <p:sp>
          <p:nvSpPr>
            <p:cNvPr id="271" name="object 271"/>
            <p:cNvSpPr/>
            <p:nvPr/>
          </p:nvSpPr>
          <p:spPr>
            <a:xfrm>
              <a:off x="2317242" y="6135255"/>
              <a:ext cx="375920" cy="252095"/>
            </a:xfrm>
            <a:custGeom>
              <a:avLst/>
              <a:gdLst/>
              <a:ahLst/>
              <a:cxnLst/>
              <a:rect l="l" t="t" r="r" b="b"/>
              <a:pathLst>
                <a:path w="375919" h="252095">
                  <a:moveTo>
                    <a:pt x="375412" y="25196"/>
                  </a:moveTo>
                  <a:lnTo>
                    <a:pt x="373418" y="15392"/>
                  </a:lnTo>
                  <a:lnTo>
                    <a:pt x="368388" y="7962"/>
                  </a:lnTo>
                  <a:lnTo>
                    <a:pt x="368388" y="7378"/>
                  </a:lnTo>
                  <a:lnTo>
                    <a:pt x="367982" y="7378"/>
                  </a:lnTo>
                  <a:lnTo>
                    <a:pt x="359981" y="1981"/>
                  </a:lnTo>
                  <a:lnTo>
                    <a:pt x="350139" y="0"/>
                  </a:lnTo>
                  <a:lnTo>
                    <a:pt x="25273" y="0"/>
                  </a:lnTo>
                  <a:lnTo>
                    <a:pt x="15417" y="1981"/>
                  </a:lnTo>
                  <a:lnTo>
                    <a:pt x="7391" y="7378"/>
                  </a:lnTo>
                  <a:lnTo>
                    <a:pt x="7112" y="7378"/>
                  </a:lnTo>
                  <a:lnTo>
                    <a:pt x="7112" y="7797"/>
                  </a:lnTo>
                  <a:lnTo>
                    <a:pt x="1981" y="15392"/>
                  </a:lnTo>
                  <a:lnTo>
                    <a:pt x="0" y="25196"/>
                  </a:lnTo>
                  <a:lnTo>
                    <a:pt x="0" y="226796"/>
                  </a:lnTo>
                  <a:lnTo>
                    <a:pt x="1981" y="236613"/>
                  </a:lnTo>
                  <a:lnTo>
                    <a:pt x="7112" y="244208"/>
                  </a:lnTo>
                  <a:lnTo>
                    <a:pt x="7112" y="244614"/>
                  </a:lnTo>
                  <a:lnTo>
                    <a:pt x="7391" y="244614"/>
                  </a:lnTo>
                  <a:lnTo>
                    <a:pt x="15417" y="250024"/>
                  </a:lnTo>
                  <a:lnTo>
                    <a:pt x="25273" y="251993"/>
                  </a:lnTo>
                  <a:lnTo>
                    <a:pt x="350139" y="251993"/>
                  </a:lnTo>
                  <a:lnTo>
                    <a:pt x="359981" y="250024"/>
                  </a:lnTo>
                  <a:lnTo>
                    <a:pt x="368007" y="244627"/>
                  </a:lnTo>
                  <a:lnTo>
                    <a:pt x="368388" y="244614"/>
                  </a:lnTo>
                  <a:lnTo>
                    <a:pt x="368388" y="244068"/>
                  </a:lnTo>
                  <a:lnTo>
                    <a:pt x="373418" y="236613"/>
                  </a:lnTo>
                  <a:lnTo>
                    <a:pt x="375412" y="226796"/>
                  </a:lnTo>
                  <a:lnTo>
                    <a:pt x="375412" y="2519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2317242" y="3797807"/>
              <a:ext cx="9651365" cy="2983865"/>
            </a:xfrm>
            <a:custGeom>
              <a:avLst/>
              <a:gdLst/>
              <a:ahLst/>
              <a:cxnLst/>
              <a:rect l="l" t="t" r="r" b="b"/>
              <a:pathLst>
                <a:path w="9651365" h="2983865">
                  <a:moveTo>
                    <a:pt x="375412" y="2756941"/>
                  </a:moveTo>
                  <a:lnTo>
                    <a:pt x="373418" y="2747137"/>
                  </a:lnTo>
                  <a:lnTo>
                    <a:pt x="368388" y="2739694"/>
                  </a:lnTo>
                  <a:lnTo>
                    <a:pt x="368388" y="2739123"/>
                  </a:lnTo>
                  <a:lnTo>
                    <a:pt x="368007" y="2739123"/>
                  </a:lnTo>
                  <a:lnTo>
                    <a:pt x="359981" y="2733725"/>
                  </a:lnTo>
                  <a:lnTo>
                    <a:pt x="350139" y="2731732"/>
                  </a:lnTo>
                  <a:lnTo>
                    <a:pt x="25273" y="2731732"/>
                  </a:lnTo>
                  <a:lnTo>
                    <a:pt x="15417" y="2733725"/>
                  </a:lnTo>
                  <a:lnTo>
                    <a:pt x="7391" y="2739123"/>
                  </a:lnTo>
                  <a:lnTo>
                    <a:pt x="7112" y="2739123"/>
                  </a:lnTo>
                  <a:lnTo>
                    <a:pt x="7112" y="2739542"/>
                  </a:lnTo>
                  <a:lnTo>
                    <a:pt x="1981" y="2747137"/>
                  </a:lnTo>
                  <a:lnTo>
                    <a:pt x="0" y="2756941"/>
                  </a:lnTo>
                  <a:lnTo>
                    <a:pt x="0" y="2958541"/>
                  </a:lnTo>
                  <a:lnTo>
                    <a:pt x="1981" y="2968358"/>
                  </a:lnTo>
                  <a:lnTo>
                    <a:pt x="7112" y="2975953"/>
                  </a:lnTo>
                  <a:lnTo>
                    <a:pt x="7112" y="2976359"/>
                  </a:lnTo>
                  <a:lnTo>
                    <a:pt x="7391" y="2976359"/>
                  </a:lnTo>
                  <a:lnTo>
                    <a:pt x="15417" y="2981756"/>
                  </a:lnTo>
                  <a:lnTo>
                    <a:pt x="25273" y="2983738"/>
                  </a:lnTo>
                  <a:lnTo>
                    <a:pt x="350139" y="2983738"/>
                  </a:lnTo>
                  <a:lnTo>
                    <a:pt x="359981" y="2981756"/>
                  </a:lnTo>
                  <a:lnTo>
                    <a:pt x="368007" y="2976359"/>
                  </a:lnTo>
                  <a:lnTo>
                    <a:pt x="368388" y="2976359"/>
                  </a:lnTo>
                  <a:lnTo>
                    <a:pt x="368388" y="2975800"/>
                  </a:lnTo>
                  <a:lnTo>
                    <a:pt x="373418" y="2968358"/>
                  </a:lnTo>
                  <a:lnTo>
                    <a:pt x="375412" y="2958541"/>
                  </a:lnTo>
                  <a:lnTo>
                    <a:pt x="375412" y="2756941"/>
                  </a:lnTo>
                  <a:close/>
                </a:path>
                <a:path w="9651365" h="2983865">
                  <a:moveTo>
                    <a:pt x="9650984" y="32385"/>
                  </a:moveTo>
                  <a:lnTo>
                    <a:pt x="9648431" y="19773"/>
                  </a:lnTo>
                  <a:lnTo>
                    <a:pt x="9641497" y="9486"/>
                  </a:lnTo>
                  <a:lnTo>
                    <a:pt x="9631210" y="2552"/>
                  </a:lnTo>
                  <a:lnTo>
                    <a:pt x="9618599" y="0"/>
                  </a:lnTo>
                  <a:lnTo>
                    <a:pt x="7883398" y="0"/>
                  </a:lnTo>
                  <a:lnTo>
                    <a:pt x="7870774" y="2552"/>
                  </a:lnTo>
                  <a:lnTo>
                    <a:pt x="7860487" y="9486"/>
                  </a:lnTo>
                  <a:lnTo>
                    <a:pt x="7853553" y="19773"/>
                  </a:lnTo>
                  <a:lnTo>
                    <a:pt x="7851013" y="32385"/>
                  </a:lnTo>
                  <a:lnTo>
                    <a:pt x="7851013" y="291592"/>
                  </a:lnTo>
                  <a:lnTo>
                    <a:pt x="7853553" y="304215"/>
                  </a:lnTo>
                  <a:lnTo>
                    <a:pt x="7860487" y="314502"/>
                  </a:lnTo>
                  <a:lnTo>
                    <a:pt x="7870774" y="321437"/>
                  </a:lnTo>
                  <a:lnTo>
                    <a:pt x="7883398" y="323977"/>
                  </a:lnTo>
                  <a:lnTo>
                    <a:pt x="9618599" y="323977"/>
                  </a:lnTo>
                  <a:lnTo>
                    <a:pt x="9631210" y="321437"/>
                  </a:lnTo>
                  <a:lnTo>
                    <a:pt x="9641497" y="314502"/>
                  </a:lnTo>
                  <a:lnTo>
                    <a:pt x="9648431" y="304215"/>
                  </a:lnTo>
                  <a:lnTo>
                    <a:pt x="9650984" y="291592"/>
                  </a:lnTo>
                  <a:lnTo>
                    <a:pt x="9650984" y="32385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10168255" y="3797808"/>
              <a:ext cx="1800225" cy="324485"/>
            </a:xfrm>
            <a:custGeom>
              <a:avLst/>
              <a:gdLst/>
              <a:ahLst/>
              <a:cxnLst/>
              <a:rect l="l" t="t" r="r" b="b"/>
              <a:pathLst>
                <a:path w="1800225" h="324485">
                  <a:moveTo>
                    <a:pt x="0" y="32385"/>
                  </a:moveTo>
                  <a:lnTo>
                    <a:pt x="2541" y="19770"/>
                  </a:lnTo>
                  <a:lnTo>
                    <a:pt x="9477" y="9477"/>
                  </a:lnTo>
                  <a:lnTo>
                    <a:pt x="19770" y="2541"/>
                  </a:lnTo>
                  <a:lnTo>
                    <a:pt x="32385" y="0"/>
                  </a:lnTo>
                  <a:lnTo>
                    <a:pt x="1767586" y="0"/>
                  </a:lnTo>
                  <a:lnTo>
                    <a:pt x="1780200" y="2541"/>
                  </a:lnTo>
                  <a:lnTo>
                    <a:pt x="1790493" y="9477"/>
                  </a:lnTo>
                  <a:lnTo>
                    <a:pt x="1797429" y="19770"/>
                  </a:lnTo>
                  <a:lnTo>
                    <a:pt x="1799971" y="32385"/>
                  </a:lnTo>
                  <a:lnTo>
                    <a:pt x="1799971" y="291592"/>
                  </a:lnTo>
                  <a:lnTo>
                    <a:pt x="1797429" y="304206"/>
                  </a:lnTo>
                  <a:lnTo>
                    <a:pt x="1790493" y="314499"/>
                  </a:lnTo>
                  <a:lnTo>
                    <a:pt x="1780200" y="321435"/>
                  </a:lnTo>
                  <a:lnTo>
                    <a:pt x="1767586" y="323977"/>
                  </a:lnTo>
                  <a:lnTo>
                    <a:pt x="32385" y="323977"/>
                  </a:lnTo>
                  <a:lnTo>
                    <a:pt x="19770" y="321435"/>
                  </a:lnTo>
                  <a:lnTo>
                    <a:pt x="9477" y="314499"/>
                  </a:lnTo>
                  <a:lnTo>
                    <a:pt x="2541" y="304206"/>
                  </a:lnTo>
                  <a:lnTo>
                    <a:pt x="0" y="291592"/>
                  </a:lnTo>
                  <a:lnTo>
                    <a:pt x="0" y="3238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10201910" y="3807371"/>
              <a:ext cx="1732914" cy="305435"/>
            </a:xfrm>
            <a:custGeom>
              <a:avLst/>
              <a:gdLst/>
              <a:ahLst/>
              <a:cxnLst/>
              <a:rect l="l" t="t" r="r" b="b"/>
              <a:pathLst>
                <a:path w="1732915" h="305435">
                  <a:moveTo>
                    <a:pt x="1732661" y="0"/>
                  </a:moveTo>
                  <a:lnTo>
                    <a:pt x="0" y="0"/>
                  </a:lnTo>
                  <a:lnTo>
                    <a:pt x="0" y="305015"/>
                  </a:lnTo>
                  <a:lnTo>
                    <a:pt x="1732661" y="305015"/>
                  </a:lnTo>
                  <a:lnTo>
                    <a:pt x="173266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5" name="object 275"/>
          <p:cNvSpPr txBox="1"/>
          <p:nvPr/>
        </p:nvSpPr>
        <p:spPr>
          <a:xfrm>
            <a:off x="2756154" y="6534708"/>
            <a:ext cx="26301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1400" b="1" i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C00000"/>
                </a:solidFill>
                <a:latin typeface="Calibri"/>
                <a:cs typeface="Calibri"/>
              </a:rPr>
              <a:t>урока,</a:t>
            </a:r>
            <a:r>
              <a:rPr sz="1400" b="1" i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C00000"/>
                </a:solidFill>
                <a:latin typeface="Calibri"/>
                <a:cs typeface="Calibri"/>
              </a:rPr>
              <a:t>не</a:t>
            </a:r>
            <a:r>
              <a:rPr sz="1400" b="1" i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C00000"/>
                </a:solidFill>
                <a:latin typeface="Calibri"/>
                <a:cs typeface="Calibri"/>
              </a:rPr>
              <a:t>более</a:t>
            </a:r>
            <a:r>
              <a:rPr sz="1400" b="1" i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C00000"/>
                </a:solidFill>
                <a:latin typeface="Calibri"/>
                <a:cs typeface="Calibri"/>
              </a:rPr>
              <a:t>45</a:t>
            </a:r>
            <a:r>
              <a:rPr sz="1400" b="1" i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C00000"/>
                </a:solidFill>
                <a:latin typeface="Calibri"/>
                <a:cs typeface="Calibri"/>
              </a:rPr>
              <a:t>мин</a:t>
            </a:r>
            <a:r>
              <a:rPr sz="1400" b="1" i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C00000"/>
                </a:solidFill>
                <a:latin typeface="Calibri"/>
                <a:cs typeface="Calibri"/>
              </a:rPr>
              <a:t>каждый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10765281" y="3801872"/>
            <a:ext cx="6083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Химия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7" name="object 277"/>
          <p:cNvSpPr/>
          <p:nvPr/>
        </p:nvSpPr>
        <p:spPr>
          <a:xfrm>
            <a:off x="10060051" y="1702054"/>
            <a:ext cx="1988185" cy="5079365"/>
          </a:xfrm>
          <a:custGeom>
            <a:avLst/>
            <a:gdLst/>
            <a:ahLst/>
            <a:cxnLst/>
            <a:rect l="l" t="t" r="r" b="b"/>
            <a:pathLst>
              <a:path w="1988184" h="5079365">
                <a:moveTo>
                  <a:pt x="0" y="154050"/>
                </a:moveTo>
                <a:lnTo>
                  <a:pt x="7852" y="105355"/>
                </a:lnTo>
                <a:lnTo>
                  <a:pt x="29720" y="63066"/>
                </a:lnTo>
                <a:lnTo>
                  <a:pt x="63066" y="29720"/>
                </a:lnTo>
                <a:lnTo>
                  <a:pt x="105355" y="7852"/>
                </a:lnTo>
                <a:lnTo>
                  <a:pt x="154050" y="0"/>
                </a:lnTo>
                <a:lnTo>
                  <a:pt x="1833626" y="0"/>
                </a:lnTo>
                <a:lnTo>
                  <a:pt x="1882321" y="7852"/>
                </a:lnTo>
                <a:lnTo>
                  <a:pt x="1924610" y="29720"/>
                </a:lnTo>
                <a:lnTo>
                  <a:pt x="1957956" y="63066"/>
                </a:lnTo>
                <a:lnTo>
                  <a:pt x="1979824" y="105355"/>
                </a:lnTo>
                <a:lnTo>
                  <a:pt x="1987677" y="154050"/>
                </a:lnTo>
                <a:lnTo>
                  <a:pt x="1987677" y="4924971"/>
                </a:lnTo>
                <a:lnTo>
                  <a:pt x="1979824" y="4973654"/>
                </a:lnTo>
                <a:lnTo>
                  <a:pt x="1957956" y="5015934"/>
                </a:lnTo>
                <a:lnTo>
                  <a:pt x="1924610" y="5049275"/>
                </a:lnTo>
                <a:lnTo>
                  <a:pt x="1882321" y="5071139"/>
                </a:lnTo>
                <a:lnTo>
                  <a:pt x="1833626" y="5078991"/>
                </a:lnTo>
                <a:lnTo>
                  <a:pt x="154050" y="5078991"/>
                </a:lnTo>
                <a:lnTo>
                  <a:pt x="105355" y="5071139"/>
                </a:lnTo>
                <a:lnTo>
                  <a:pt x="63066" y="5049275"/>
                </a:lnTo>
                <a:lnTo>
                  <a:pt x="29720" y="5015934"/>
                </a:lnTo>
                <a:lnTo>
                  <a:pt x="7852" y="4973654"/>
                </a:lnTo>
                <a:lnTo>
                  <a:pt x="0" y="4924971"/>
                </a:lnTo>
                <a:lnTo>
                  <a:pt x="0" y="154050"/>
                </a:lnTo>
                <a:close/>
              </a:path>
            </a:pathLst>
          </a:custGeom>
          <a:ln w="19050">
            <a:solidFill>
              <a:srgbClr val="C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 txBox="1"/>
          <p:nvPr/>
        </p:nvSpPr>
        <p:spPr>
          <a:xfrm>
            <a:off x="10113009" y="6037579"/>
            <a:ext cx="194310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solidFill>
                  <a:schemeClr val="bg1"/>
                </a:solidFill>
                <a:latin typeface="Calibri"/>
                <a:cs typeface="Calibri"/>
              </a:rPr>
              <a:t>Все</a:t>
            </a:r>
            <a:r>
              <a:rPr sz="1400" b="1" i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chemeClr val="bg1"/>
                </a:solidFill>
                <a:latin typeface="Calibri"/>
                <a:cs typeface="Calibri"/>
              </a:rPr>
              <a:t>предметы</a:t>
            </a:r>
            <a:r>
              <a:rPr sz="1400" b="1" i="1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sz="1400" b="1" i="1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sz="1400" b="1" i="1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chemeClr val="bg1"/>
                </a:solidFill>
                <a:latin typeface="Calibri"/>
                <a:cs typeface="Calibri"/>
              </a:rPr>
              <a:t>урока, </a:t>
            </a:r>
            <a:r>
              <a:rPr sz="1400" b="1" i="1" dirty="0">
                <a:solidFill>
                  <a:schemeClr val="bg1"/>
                </a:solidFill>
                <a:latin typeface="Calibri"/>
                <a:cs typeface="Calibri"/>
              </a:rPr>
              <a:t>не</a:t>
            </a:r>
            <a:r>
              <a:rPr sz="1400" b="1" i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chemeClr val="bg1"/>
                </a:solidFill>
                <a:latin typeface="Calibri"/>
                <a:cs typeface="Calibri"/>
              </a:rPr>
              <a:t>более</a:t>
            </a:r>
            <a:r>
              <a:rPr sz="1400" b="1" i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chemeClr val="bg1"/>
                </a:solidFill>
                <a:latin typeface="Calibri"/>
                <a:cs typeface="Calibri"/>
              </a:rPr>
              <a:t>45</a:t>
            </a:r>
            <a:r>
              <a:rPr sz="1400" b="1" i="1" spc="-25" dirty="0">
                <a:solidFill>
                  <a:schemeClr val="bg1"/>
                </a:solidFill>
                <a:latin typeface="Calibri"/>
                <a:cs typeface="Calibri"/>
              </a:rPr>
              <a:t> мин</a:t>
            </a:r>
            <a:endParaRPr sz="1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i="1" spc="-10" dirty="0">
                <a:solidFill>
                  <a:schemeClr val="bg1"/>
                </a:solidFill>
                <a:latin typeface="Calibri"/>
                <a:cs typeface="Calibri"/>
              </a:rPr>
              <a:t>каждый</a:t>
            </a:r>
            <a:endParaRPr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279" name="object 279"/>
          <p:cNvGrpSpPr/>
          <p:nvPr/>
        </p:nvGrpSpPr>
        <p:grpSpPr>
          <a:xfrm>
            <a:off x="10144379" y="1806955"/>
            <a:ext cx="1776095" cy="445134"/>
            <a:chOff x="10144379" y="1806955"/>
            <a:chExt cx="1776095" cy="445134"/>
          </a:xfrm>
        </p:grpSpPr>
        <p:sp>
          <p:nvSpPr>
            <p:cNvPr id="280" name="object 280"/>
            <p:cNvSpPr/>
            <p:nvPr/>
          </p:nvSpPr>
          <p:spPr>
            <a:xfrm>
              <a:off x="10150729" y="1813305"/>
              <a:ext cx="1763395" cy="432434"/>
            </a:xfrm>
            <a:custGeom>
              <a:avLst/>
              <a:gdLst/>
              <a:ahLst/>
              <a:cxnLst/>
              <a:rect l="l" t="t" r="r" b="b"/>
              <a:pathLst>
                <a:path w="1763395" h="432435">
                  <a:moveTo>
                    <a:pt x="1720088" y="0"/>
                  </a:moveTo>
                  <a:lnTo>
                    <a:pt x="43179" y="0"/>
                  </a:lnTo>
                  <a:lnTo>
                    <a:pt x="26360" y="3389"/>
                  </a:lnTo>
                  <a:lnTo>
                    <a:pt x="12636" y="12636"/>
                  </a:lnTo>
                  <a:lnTo>
                    <a:pt x="3389" y="26360"/>
                  </a:lnTo>
                  <a:lnTo>
                    <a:pt x="0" y="43180"/>
                  </a:lnTo>
                  <a:lnTo>
                    <a:pt x="0" y="388747"/>
                  </a:lnTo>
                  <a:lnTo>
                    <a:pt x="3389" y="405566"/>
                  </a:lnTo>
                  <a:lnTo>
                    <a:pt x="12636" y="419290"/>
                  </a:lnTo>
                  <a:lnTo>
                    <a:pt x="26360" y="428537"/>
                  </a:lnTo>
                  <a:lnTo>
                    <a:pt x="43179" y="431927"/>
                  </a:lnTo>
                  <a:lnTo>
                    <a:pt x="1720088" y="431927"/>
                  </a:lnTo>
                  <a:lnTo>
                    <a:pt x="1736907" y="428537"/>
                  </a:lnTo>
                  <a:lnTo>
                    <a:pt x="1750631" y="419290"/>
                  </a:lnTo>
                  <a:lnTo>
                    <a:pt x="1759878" y="405566"/>
                  </a:lnTo>
                  <a:lnTo>
                    <a:pt x="1763268" y="388747"/>
                  </a:lnTo>
                  <a:lnTo>
                    <a:pt x="1763268" y="43180"/>
                  </a:lnTo>
                  <a:lnTo>
                    <a:pt x="1759878" y="26360"/>
                  </a:lnTo>
                  <a:lnTo>
                    <a:pt x="1750631" y="12636"/>
                  </a:lnTo>
                  <a:lnTo>
                    <a:pt x="1736907" y="3389"/>
                  </a:lnTo>
                  <a:lnTo>
                    <a:pt x="172008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10150729" y="1813305"/>
              <a:ext cx="1763395" cy="432434"/>
            </a:xfrm>
            <a:custGeom>
              <a:avLst/>
              <a:gdLst/>
              <a:ahLst/>
              <a:cxnLst/>
              <a:rect l="l" t="t" r="r" b="b"/>
              <a:pathLst>
                <a:path w="1763395" h="432435">
                  <a:moveTo>
                    <a:pt x="0" y="43180"/>
                  </a:moveTo>
                  <a:lnTo>
                    <a:pt x="3389" y="26360"/>
                  </a:lnTo>
                  <a:lnTo>
                    <a:pt x="12636" y="12636"/>
                  </a:lnTo>
                  <a:lnTo>
                    <a:pt x="26360" y="3389"/>
                  </a:lnTo>
                  <a:lnTo>
                    <a:pt x="43179" y="0"/>
                  </a:lnTo>
                  <a:lnTo>
                    <a:pt x="1720088" y="0"/>
                  </a:lnTo>
                  <a:lnTo>
                    <a:pt x="1736907" y="3389"/>
                  </a:lnTo>
                  <a:lnTo>
                    <a:pt x="1750631" y="12636"/>
                  </a:lnTo>
                  <a:lnTo>
                    <a:pt x="1759878" y="26360"/>
                  </a:lnTo>
                  <a:lnTo>
                    <a:pt x="1763268" y="43180"/>
                  </a:lnTo>
                  <a:lnTo>
                    <a:pt x="1763268" y="388747"/>
                  </a:lnTo>
                  <a:lnTo>
                    <a:pt x="1759878" y="405566"/>
                  </a:lnTo>
                  <a:lnTo>
                    <a:pt x="1750631" y="419290"/>
                  </a:lnTo>
                  <a:lnTo>
                    <a:pt x="1736907" y="428537"/>
                  </a:lnTo>
                  <a:lnTo>
                    <a:pt x="1720088" y="431927"/>
                  </a:lnTo>
                  <a:lnTo>
                    <a:pt x="43179" y="431927"/>
                  </a:lnTo>
                  <a:lnTo>
                    <a:pt x="26360" y="428537"/>
                  </a:lnTo>
                  <a:lnTo>
                    <a:pt x="12636" y="419290"/>
                  </a:lnTo>
                  <a:lnTo>
                    <a:pt x="3389" y="405566"/>
                  </a:lnTo>
                  <a:lnTo>
                    <a:pt x="0" y="388747"/>
                  </a:lnTo>
                  <a:lnTo>
                    <a:pt x="0" y="4318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10183749" y="1825967"/>
              <a:ext cx="1697355" cy="407034"/>
            </a:xfrm>
            <a:custGeom>
              <a:avLst/>
              <a:gdLst/>
              <a:ahLst/>
              <a:cxnLst/>
              <a:rect l="l" t="t" r="r" b="b"/>
              <a:pathLst>
                <a:path w="1697354" h="407035">
                  <a:moveTo>
                    <a:pt x="1697227" y="0"/>
                  </a:moveTo>
                  <a:lnTo>
                    <a:pt x="0" y="0"/>
                  </a:lnTo>
                  <a:lnTo>
                    <a:pt x="0" y="406692"/>
                  </a:lnTo>
                  <a:lnTo>
                    <a:pt x="1697227" y="406692"/>
                  </a:lnTo>
                  <a:lnTo>
                    <a:pt x="169722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3" name="object 283"/>
          <p:cNvSpPr txBox="1"/>
          <p:nvPr/>
        </p:nvSpPr>
        <p:spPr>
          <a:xfrm>
            <a:off x="10284332" y="1832610"/>
            <a:ext cx="14979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Русский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язык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84" name="object 284"/>
          <p:cNvGrpSpPr/>
          <p:nvPr/>
        </p:nvGrpSpPr>
        <p:grpSpPr>
          <a:xfrm>
            <a:off x="10165842" y="2356992"/>
            <a:ext cx="1776095" cy="445134"/>
            <a:chOff x="10165842" y="2356992"/>
            <a:chExt cx="1776095" cy="445134"/>
          </a:xfrm>
        </p:grpSpPr>
        <p:sp>
          <p:nvSpPr>
            <p:cNvPr id="285" name="object 285"/>
            <p:cNvSpPr/>
            <p:nvPr/>
          </p:nvSpPr>
          <p:spPr>
            <a:xfrm>
              <a:off x="10172192" y="2363342"/>
              <a:ext cx="1763395" cy="432434"/>
            </a:xfrm>
            <a:custGeom>
              <a:avLst/>
              <a:gdLst/>
              <a:ahLst/>
              <a:cxnLst/>
              <a:rect l="l" t="t" r="r" b="b"/>
              <a:pathLst>
                <a:path w="1763395" h="432435">
                  <a:moveTo>
                    <a:pt x="1720087" y="0"/>
                  </a:moveTo>
                  <a:lnTo>
                    <a:pt x="43306" y="0"/>
                  </a:lnTo>
                  <a:lnTo>
                    <a:pt x="26467" y="3409"/>
                  </a:lnTo>
                  <a:lnTo>
                    <a:pt x="12700" y="12700"/>
                  </a:lnTo>
                  <a:lnTo>
                    <a:pt x="3409" y="26467"/>
                  </a:lnTo>
                  <a:lnTo>
                    <a:pt x="0" y="43307"/>
                  </a:lnTo>
                  <a:lnTo>
                    <a:pt x="0" y="388874"/>
                  </a:lnTo>
                  <a:lnTo>
                    <a:pt x="3409" y="405693"/>
                  </a:lnTo>
                  <a:lnTo>
                    <a:pt x="12700" y="419417"/>
                  </a:lnTo>
                  <a:lnTo>
                    <a:pt x="26467" y="428664"/>
                  </a:lnTo>
                  <a:lnTo>
                    <a:pt x="43306" y="432054"/>
                  </a:lnTo>
                  <a:lnTo>
                    <a:pt x="1720087" y="432054"/>
                  </a:lnTo>
                  <a:lnTo>
                    <a:pt x="1736927" y="428664"/>
                  </a:lnTo>
                  <a:lnTo>
                    <a:pt x="1750694" y="419417"/>
                  </a:lnTo>
                  <a:lnTo>
                    <a:pt x="1759985" y="405693"/>
                  </a:lnTo>
                  <a:lnTo>
                    <a:pt x="1763394" y="388874"/>
                  </a:lnTo>
                  <a:lnTo>
                    <a:pt x="1763394" y="43307"/>
                  </a:lnTo>
                  <a:lnTo>
                    <a:pt x="1759985" y="26467"/>
                  </a:lnTo>
                  <a:lnTo>
                    <a:pt x="1750694" y="12700"/>
                  </a:lnTo>
                  <a:lnTo>
                    <a:pt x="1736927" y="3409"/>
                  </a:lnTo>
                  <a:lnTo>
                    <a:pt x="172008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10172192" y="2363342"/>
              <a:ext cx="1763395" cy="432434"/>
            </a:xfrm>
            <a:custGeom>
              <a:avLst/>
              <a:gdLst/>
              <a:ahLst/>
              <a:cxnLst/>
              <a:rect l="l" t="t" r="r" b="b"/>
              <a:pathLst>
                <a:path w="1763395" h="432435">
                  <a:moveTo>
                    <a:pt x="0" y="43307"/>
                  </a:moveTo>
                  <a:lnTo>
                    <a:pt x="3409" y="26467"/>
                  </a:lnTo>
                  <a:lnTo>
                    <a:pt x="12700" y="12700"/>
                  </a:lnTo>
                  <a:lnTo>
                    <a:pt x="26467" y="3409"/>
                  </a:lnTo>
                  <a:lnTo>
                    <a:pt x="43306" y="0"/>
                  </a:lnTo>
                  <a:lnTo>
                    <a:pt x="1720087" y="0"/>
                  </a:lnTo>
                  <a:lnTo>
                    <a:pt x="1736927" y="3409"/>
                  </a:lnTo>
                  <a:lnTo>
                    <a:pt x="1750694" y="12700"/>
                  </a:lnTo>
                  <a:lnTo>
                    <a:pt x="1759985" y="26467"/>
                  </a:lnTo>
                  <a:lnTo>
                    <a:pt x="1763394" y="43307"/>
                  </a:lnTo>
                  <a:lnTo>
                    <a:pt x="1763394" y="388874"/>
                  </a:lnTo>
                  <a:lnTo>
                    <a:pt x="1759985" y="405693"/>
                  </a:lnTo>
                  <a:lnTo>
                    <a:pt x="1750694" y="419417"/>
                  </a:lnTo>
                  <a:lnTo>
                    <a:pt x="1736927" y="428664"/>
                  </a:lnTo>
                  <a:lnTo>
                    <a:pt x="1720087" y="432054"/>
                  </a:lnTo>
                  <a:lnTo>
                    <a:pt x="43306" y="432054"/>
                  </a:lnTo>
                  <a:lnTo>
                    <a:pt x="26467" y="428664"/>
                  </a:lnTo>
                  <a:lnTo>
                    <a:pt x="12700" y="419417"/>
                  </a:lnTo>
                  <a:lnTo>
                    <a:pt x="3409" y="405693"/>
                  </a:lnTo>
                  <a:lnTo>
                    <a:pt x="0" y="388874"/>
                  </a:lnTo>
                  <a:lnTo>
                    <a:pt x="0" y="4330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10205212" y="2376004"/>
              <a:ext cx="1697355" cy="407034"/>
            </a:xfrm>
            <a:custGeom>
              <a:avLst/>
              <a:gdLst/>
              <a:ahLst/>
              <a:cxnLst/>
              <a:rect l="l" t="t" r="r" b="b"/>
              <a:pathLst>
                <a:path w="1697354" h="407035">
                  <a:moveTo>
                    <a:pt x="1697227" y="0"/>
                  </a:moveTo>
                  <a:lnTo>
                    <a:pt x="0" y="0"/>
                  </a:lnTo>
                  <a:lnTo>
                    <a:pt x="0" y="406692"/>
                  </a:lnTo>
                  <a:lnTo>
                    <a:pt x="1697227" y="406692"/>
                  </a:lnTo>
                  <a:lnTo>
                    <a:pt x="169722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8" name="object 288"/>
          <p:cNvSpPr txBox="1"/>
          <p:nvPr/>
        </p:nvSpPr>
        <p:spPr>
          <a:xfrm>
            <a:off x="10360532" y="2383027"/>
            <a:ext cx="13931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Математика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89" name="object 289"/>
          <p:cNvGrpSpPr/>
          <p:nvPr/>
        </p:nvGrpSpPr>
        <p:grpSpPr>
          <a:xfrm>
            <a:off x="182270" y="1794129"/>
            <a:ext cx="1776095" cy="445134"/>
            <a:chOff x="182270" y="1794129"/>
            <a:chExt cx="1776095" cy="445134"/>
          </a:xfrm>
        </p:grpSpPr>
        <p:sp>
          <p:nvSpPr>
            <p:cNvPr id="290" name="object 290"/>
            <p:cNvSpPr/>
            <p:nvPr/>
          </p:nvSpPr>
          <p:spPr>
            <a:xfrm>
              <a:off x="188620" y="1800479"/>
              <a:ext cx="1763395" cy="432434"/>
            </a:xfrm>
            <a:custGeom>
              <a:avLst/>
              <a:gdLst/>
              <a:ahLst/>
              <a:cxnLst/>
              <a:rect l="l" t="t" r="r" b="b"/>
              <a:pathLst>
                <a:path w="1763395" h="432435">
                  <a:moveTo>
                    <a:pt x="1720062" y="0"/>
                  </a:moveTo>
                  <a:lnTo>
                    <a:pt x="43192" y="0"/>
                  </a:lnTo>
                  <a:lnTo>
                    <a:pt x="26381" y="3409"/>
                  </a:lnTo>
                  <a:lnTo>
                    <a:pt x="12652" y="12700"/>
                  </a:lnTo>
                  <a:lnTo>
                    <a:pt x="3394" y="26467"/>
                  </a:lnTo>
                  <a:lnTo>
                    <a:pt x="0" y="43307"/>
                  </a:lnTo>
                  <a:lnTo>
                    <a:pt x="0" y="388874"/>
                  </a:lnTo>
                  <a:lnTo>
                    <a:pt x="3394" y="405693"/>
                  </a:lnTo>
                  <a:lnTo>
                    <a:pt x="12652" y="419417"/>
                  </a:lnTo>
                  <a:lnTo>
                    <a:pt x="26381" y="428664"/>
                  </a:lnTo>
                  <a:lnTo>
                    <a:pt x="43192" y="432054"/>
                  </a:lnTo>
                  <a:lnTo>
                    <a:pt x="1720062" y="432054"/>
                  </a:lnTo>
                  <a:lnTo>
                    <a:pt x="1736882" y="428664"/>
                  </a:lnTo>
                  <a:lnTo>
                    <a:pt x="1750606" y="419417"/>
                  </a:lnTo>
                  <a:lnTo>
                    <a:pt x="1759853" y="405693"/>
                  </a:lnTo>
                  <a:lnTo>
                    <a:pt x="1763242" y="388874"/>
                  </a:lnTo>
                  <a:lnTo>
                    <a:pt x="1763242" y="43307"/>
                  </a:lnTo>
                  <a:lnTo>
                    <a:pt x="1759853" y="26467"/>
                  </a:lnTo>
                  <a:lnTo>
                    <a:pt x="1750606" y="12700"/>
                  </a:lnTo>
                  <a:lnTo>
                    <a:pt x="1736882" y="3409"/>
                  </a:lnTo>
                  <a:lnTo>
                    <a:pt x="172006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188620" y="1800479"/>
              <a:ext cx="1763395" cy="432434"/>
            </a:xfrm>
            <a:custGeom>
              <a:avLst/>
              <a:gdLst/>
              <a:ahLst/>
              <a:cxnLst/>
              <a:rect l="l" t="t" r="r" b="b"/>
              <a:pathLst>
                <a:path w="1763395" h="432435">
                  <a:moveTo>
                    <a:pt x="0" y="43307"/>
                  </a:moveTo>
                  <a:lnTo>
                    <a:pt x="3394" y="26467"/>
                  </a:lnTo>
                  <a:lnTo>
                    <a:pt x="12652" y="12700"/>
                  </a:lnTo>
                  <a:lnTo>
                    <a:pt x="26381" y="3409"/>
                  </a:lnTo>
                  <a:lnTo>
                    <a:pt x="43192" y="0"/>
                  </a:lnTo>
                  <a:lnTo>
                    <a:pt x="1720062" y="0"/>
                  </a:lnTo>
                  <a:lnTo>
                    <a:pt x="1736882" y="3409"/>
                  </a:lnTo>
                  <a:lnTo>
                    <a:pt x="1750606" y="12700"/>
                  </a:lnTo>
                  <a:lnTo>
                    <a:pt x="1759853" y="26467"/>
                  </a:lnTo>
                  <a:lnTo>
                    <a:pt x="1763242" y="43307"/>
                  </a:lnTo>
                  <a:lnTo>
                    <a:pt x="1763242" y="388874"/>
                  </a:lnTo>
                  <a:lnTo>
                    <a:pt x="1759853" y="405693"/>
                  </a:lnTo>
                  <a:lnTo>
                    <a:pt x="1750606" y="419417"/>
                  </a:lnTo>
                  <a:lnTo>
                    <a:pt x="1736882" y="428664"/>
                  </a:lnTo>
                  <a:lnTo>
                    <a:pt x="1720062" y="432054"/>
                  </a:lnTo>
                  <a:lnTo>
                    <a:pt x="43192" y="432054"/>
                  </a:lnTo>
                  <a:lnTo>
                    <a:pt x="26381" y="428664"/>
                  </a:lnTo>
                  <a:lnTo>
                    <a:pt x="12652" y="419417"/>
                  </a:lnTo>
                  <a:lnTo>
                    <a:pt x="3394" y="405693"/>
                  </a:lnTo>
                  <a:lnTo>
                    <a:pt x="0" y="388874"/>
                  </a:lnTo>
                  <a:lnTo>
                    <a:pt x="0" y="4330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221615" y="1813140"/>
              <a:ext cx="1697355" cy="407034"/>
            </a:xfrm>
            <a:custGeom>
              <a:avLst/>
              <a:gdLst/>
              <a:ahLst/>
              <a:cxnLst/>
              <a:rect l="l" t="t" r="r" b="b"/>
              <a:pathLst>
                <a:path w="1697355" h="407035">
                  <a:moveTo>
                    <a:pt x="1697227" y="0"/>
                  </a:moveTo>
                  <a:lnTo>
                    <a:pt x="0" y="0"/>
                  </a:lnTo>
                  <a:lnTo>
                    <a:pt x="0" y="406692"/>
                  </a:lnTo>
                  <a:lnTo>
                    <a:pt x="1697227" y="406692"/>
                  </a:lnTo>
                  <a:lnTo>
                    <a:pt x="169722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3" name="object 293"/>
          <p:cNvSpPr txBox="1"/>
          <p:nvPr/>
        </p:nvSpPr>
        <p:spPr>
          <a:xfrm>
            <a:off x="321056" y="1819478"/>
            <a:ext cx="14979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Русский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язык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94" name="object 294"/>
          <p:cNvGrpSpPr/>
          <p:nvPr/>
        </p:nvGrpSpPr>
        <p:grpSpPr>
          <a:xfrm>
            <a:off x="91757" y="1382522"/>
            <a:ext cx="2007235" cy="4580890"/>
            <a:chOff x="91757" y="1382522"/>
            <a:chExt cx="2007235" cy="4580890"/>
          </a:xfrm>
        </p:grpSpPr>
        <p:sp>
          <p:nvSpPr>
            <p:cNvPr id="295" name="object 295"/>
            <p:cNvSpPr/>
            <p:nvPr/>
          </p:nvSpPr>
          <p:spPr>
            <a:xfrm>
              <a:off x="101282" y="1702054"/>
              <a:ext cx="1988185" cy="4251960"/>
            </a:xfrm>
            <a:custGeom>
              <a:avLst/>
              <a:gdLst/>
              <a:ahLst/>
              <a:cxnLst/>
              <a:rect l="l" t="t" r="r" b="b"/>
              <a:pathLst>
                <a:path w="1988185" h="4251960">
                  <a:moveTo>
                    <a:pt x="0" y="154050"/>
                  </a:moveTo>
                  <a:lnTo>
                    <a:pt x="7852" y="105355"/>
                  </a:lnTo>
                  <a:lnTo>
                    <a:pt x="29718" y="63066"/>
                  </a:lnTo>
                  <a:lnTo>
                    <a:pt x="63060" y="29720"/>
                  </a:lnTo>
                  <a:lnTo>
                    <a:pt x="105342" y="7852"/>
                  </a:lnTo>
                  <a:lnTo>
                    <a:pt x="154025" y="0"/>
                  </a:lnTo>
                  <a:lnTo>
                    <a:pt x="1833689" y="0"/>
                  </a:lnTo>
                  <a:lnTo>
                    <a:pt x="1882385" y="7852"/>
                  </a:lnTo>
                  <a:lnTo>
                    <a:pt x="1924674" y="29720"/>
                  </a:lnTo>
                  <a:lnTo>
                    <a:pt x="1958020" y="63066"/>
                  </a:lnTo>
                  <a:lnTo>
                    <a:pt x="1979887" y="105355"/>
                  </a:lnTo>
                  <a:lnTo>
                    <a:pt x="1987740" y="154050"/>
                  </a:lnTo>
                  <a:lnTo>
                    <a:pt x="1987740" y="4097464"/>
                  </a:lnTo>
                  <a:lnTo>
                    <a:pt x="1979887" y="4146147"/>
                  </a:lnTo>
                  <a:lnTo>
                    <a:pt x="1958020" y="4188429"/>
                  </a:lnTo>
                  <a:lnTo>
                    <a:pt x="1924674" y="4221771"/>
                  </a:lnTo>
                  <a:lnTo>
                    <a:pt x="1882385" y="4243637"/>
                  </a:lnTo>
                  <a:lnTo>
                    <a:pt x="1833689" y="4251490"/>
                  </a:lnTo>
                  <a:lnTo>
                    <a:pt x="154025" y="4251490"/>
                  </a:lnTo>
                  <a:lnTo>
                    <a:pt x="105342" y="4243637"/>
                  </a:lnTo>
                  <a:lnTo>
                    <a:pt x="63060" y="4221771"/>
                  </a:lnTo>
                  <a:lnTo>
                    <a:pt x="29718" y="4188429"/>
                  </a:lnTo>
                  <a:lnTo>
                    <a:pt x="7852" y="4146147"/>
                  </a:lnTo>
                  <a:lnTo>
                    <a:pt x="0" y="4097464"/>
                  </a:lnTo>
                  <a:lnTo>
                    <a:pt x="0" y="154050"/>
                  </a:lnTo>
                  <a:close/>
                </a:path>
              </a:pathLst>
            </a:custGeom>
            <a:ln w="19049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72617" y="1388872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4" h="432435">
                  <a:moveTo>
                    <a:pt x="216001" y="0"/>
                  </a:moveTo>
                  <a:lnTo>
                    <a:pt x="166471" y="5708"/>
                  </a:lnTo>
                  <a:lnTo>
                    <a:pt x="121005" y="21966"/>
                  </a:lnTo>
                  <a:lnTo>
                    <a:pt x="80899" y="47476"/>
                  </a:lnTo>
                  <a:lnTo>
                    <a:pt x="47450" y="80936"/>
                  </a:lnTo>
                  <a:lnTo>
                    <a:pt x="21953" y="121048"/>
                  </a:lnTo>
                  <a:lnTo>
                    <a:pt x="5704" y="166511"/>
                  </a:lnTo>
                  <a:lnTo>
                    <a:pt x="0" y="216026"/>
                  </a:lnTo>
                  <a:lnTo>
                    <a:pt x="5704" y="265542"/>
                  </a:lnTo>
                  <a:lnTo>
                    <a:pt x="21953" y="311005"/>
                  </a:lnTo>
                  <a:lnTo>
                    <a:pt x="47450" y="351117"/>
                  </a:lnTo>
                  <a:lnTo>
                    <a:pt x="80899" y="384577"/>
                  </a:lnTo>
                  <a:lnTo>
                    <a:pt x="121005" y="410087"/>
                  </a:lnTo>
                  <a:lnTo>
                    <a:pt x="166471" y="426345"/>
                  </a:lnTo>
                  <a:lnTo>
                    <a:pt x="216001" y="432053"/>
                  </a:lnTo>
                  <a:lnTo>
                    <a:pt x="265530" y="426345"/>
                  </a:lnTo>
                  <a:lnTo>
                    <a:pt x="311002" y="410087"/>
                  </a:lnTo>
                  <a:lnTo>
                    <a:pt x="351118" y="384577"/>
                  </a:lnTo>
                  <a:lnTo>
                    <a:pt x="384579" y="351117"/>
                  </a:lnTo>
                  <a:lnTo>
                    <a:pt x="410088" y="311005"/>
                  </a:lnTo>
                  <a:lnTo>
                    <a:pt x="426346" y="265542"/>
                  </a:lnTo>
                  <a:lnTo>
                    <a:pt x="432054" y="216026"/>
                  </a:lnTo>
                  <a:lnTo>
                    <a:pt x="426346" y="166511"/>
                  </a:lnTo>
                  <a:lnTo>
                    <a:pt x="410088" y="121048"/>
                  </a:lnTo>
                  <a:lnTo>
                    <a:pt x="384579" y="80936"/>
                  </a:lnTo>
                  <a:lnTo>
                    <a:pt x="351118" y="47476"/>
                  </a:lnTo>
                  <a:lnTo>
                    <a:pt x="311002" y="21966"/>
                  </a:lnTo>
                  <a:lnTo>
                    <a:pt x="265530" y="5708"/>
                  </a:lnTo>
                  <a:lnTo>
                    <a:pt x="2160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72617" y="1388872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4" h="432435">
                  <a:moveTo>
                    <a:pt x="0" y="216026"/>
                  </a:moveTo>
                  <a:lnTo>
                    <a:pt x="5704" y="166511"/>
                  </a:lnTo>
                  <a:lnTo>
                    <a:pt x="21953" y="121048"/>
                  </a:lnTo>
                  <a:lnTo>
                    <a:pt x="47450" y="80936"/>
                  </a:lnTo>
                  <a:lnTo>
                    <a:pt x="80899" y="47476"/>
                  </a:lnTo>
                  <a:lnTo>
                    <a:pt x="121005" y="21966"/>
                  </a:lnTo>
                  <a:lnTo>
                    <a:pt x="166471" y="5708"/>
                  </a:lnTo>
                  <a:lnTo>
                    <a:pt x="216001" y="0"/>
                  </a:lnTo>
                  <a:lnTo>
                    <a:pt x="265530" y="5708"/>
                  </a:lnTo>
                  <a:lnTo>
                    <a:pt x="311002" y="21966"/>
                  </a:lnTo>
                  <a:lnTo>
                    <a:pt x="351118" y="47476"/>
                  </a:lnTo>
                  <a:lnTo>
                    <a:pt x="384579" y="80936"/>
                  </a:lnTo>
                  <a:lnTo>
                    <a:pt x="410088" y="121048"/>
                  </a:lnTo>
                  <a:lnTo>
                    <a:pt x="426346" y="166511"/>
                  </a:lnTo>
                  <a:lnTo>
                    <a:pt x="432054" y="216026"/>
                  </a:lnTo>
                  <a:lnTo>
                    <a:pt x="426346" y="265542"/>
                  </a:lnTo>
                  <a:lnTo>
                    <a:pt x="410088" y="311005"/>
                  </a:lnTo>
                  <a:lnTo>
                    <a:pt x="384579" y="351117"/>
                  </a:lnTo>
                  <a:lnTo>
                    <a:pt x="351118" y="384577"/>
                  </a:lnTo>
                  <a:lnTo>
                    <a:pt x="311002" y="410087"/>
                  </a:lnTo>
                  <a:lnTo>
                    <a:pt x="265530" y="426345"/>
                  </a:lnTo>
                  <a:lnTo>
                    <a:pt x="216001" y="432053"/>
                  </a:lnTo>
                  <a:lnTo>
                    <a:pt x="166471" y="426345"/>
                  </a:lnTo>
                  <a:lnTo>
                    <a:pt x="121005" y="410087"/>
                  </a:lnTo>
                  <a:lnTo>
                    <a:pt x="80899" y="384577"/>
                  </a:lnTo>
                  <a:lnTo>
                    <a:pt x="47450" y="351117"/>
                  </a:lnTo>
                  <a:lnTo>
                    <a:pt x="21953" y="311005"/>
                  </a:lnTo>
                  <a:lnTo>
                    <a:pt x="5704" y="265542"/>
                  </a:lnTo>
                  <a:lnTo>
                    <a:pt x="0" y="21602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8" name="object 298"/>
          <p:cNvSpPr txBox="1"/>
          <p:nvPr/>
        </p:nvSpPr>
        <p:spPr>
          <a:xfrm>
            <a:off x="715772" y="832129"/>
            <a:ext cx="745490" cy="97599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2800" b="1" dirty="0">
                <a:latin typeface="Calibri"/>
                <a:cs typeface="Calibri"/>
              </a:rPr>
              <a:t>4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кл.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84"/>
              </a:spcBef>
            </a:pPr>
            <a:r>
              <a:rPr sz="2800" b="1" spc="-50" dirty="0">
                <a:latin typeface="Calibri"/>
                <a:cs typeface="Calibri"/>
              </a:rPr>
              <a:t>3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299" name="object 299"/>
          <p:cNvGrpSpPr/>
          <p:nvPr/>
        </p:nvGrpSpPr>
        <p:grpSpPr>
          <a:xfrm>
            <a:off x="2869183" y="1382522"/>
            <a:ext cx="445134" cy="445134"/>
            <a:chOff x="2869183" y="1382522"/>
            <a:chExt cx="445134" cy="445134"/>
          </a:xfrm>
        </p:grpSpPr>
        <p:sp>
          <p:nvSpPr>
            <p:cNvPr id="300" name="object 300"/>
            <p:cNvSpPr/>
            <p:nvPr/>
          </p:nvSpPr>
          <p:spPr>
            <a:xfrm>
              <a:off x="2875533" y="1388872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5" h="432435">
                  <a:moveTo>
                    <a:pt x="216027" y="0"/>
                  </a:moveTo>
                  <a:lnTo>
                    <a:pt x="166511" y="5708"/>
                  </a:lnTo>
                  <a:lnTo>
                    <a:pt x="121048" y="21966"/>
                  </a:lnTo>
                  <a:lnTo>
                    <a:pt x="80936" y="47476"/>
                  </a:lnTo>
                  <a:lnTo>
                    <a:pt x="47476" y="80936"/>
                  </a:lnTo>
                  <a:lnTo>
                    <a:pt x="21966" y="121048"/>
                  </a:lnTo>
                  <a:lnTo>
                    <a:pt x="5708" y="166511"/>
                  </a:lnTo>
                  <a:lnTo>
                    <a:pt x="0" y="216026"/>
                  </a:lnTo>
                  <a:lnTo>
                    <a:pt x="5708" y="265542"/>
                  </a:lnTo>
                  <a:lnTo>
                    <a:pt x="21966" y="311005"/>
                  </a:lnTo>
                  <a:lnTo>
                    <a:pt x="47476" y="351117"/>
                  </a:lnTo>
                  <a:lnTo>
                    <a:pt x="80936" y="384577"/>
                  </a:lnTo>
                  <a:lnTo>
                    <a:pt x="121048" y="410087"/>
                  </a:lnTo>
                  <a:lnTo>
                    <a:pt x="166511" y="426345"/>
                  </a:lnTo>
                  <a:lnTo>
                    <a:pt x="216027" y="432053"/>
                  </a:lnTo>
                  <a:lnTo>
                    <a:pt x="265542" y="426345"/>
                  </a:lnTo>
                  <a:lnTo>
                    <a:pt x="311005" y="410087"/>
                  </a:lnTo>
                  <a:lnTo>
                    <a:pt x="351117" y="384577"/>
                  </a:lnTo>
                  <a:lnTo>
                    <a:pt x="384577" y="351117"/>
                  </a:lnTo>
                  <a:lnTo>
                    <a:pt x="410087" y="311005"/>
                  </a:lnTo>
                  <a:lnTo>
                    <a:pt x="426345" y="265542"/>
                  </a:lnTo>
                  <a:lnTo>
                    <a:pt x="432054" y="216026"/>
                  </a:lnTo>
                  <a:lnTo>
                    <a:pt x="426345" y="166511"/>
                  </a:lnTo>
                  <a:lnTo>
                    <a:pt x="410087" y="121048"/>
                  </a:lnTo>
                  <a:lnTo>
                    <a:pt x="384577" y="80936"/>
                  </a:lnTo>
                  <a:lnTo>
                    <a:pt x="351117" y="47476"/>
                  </a:lnTo>
                  <a:lnTo>
                    <a:pt x="311005" y="21966"/>
                  </a:lnTo>
                  <a:lnTo>
                    <a:pt x="265542" y="5708"/>
                  </a:lnTo>
                  <a:lnTo>
                    <a:pt x="216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2875533" y="1388872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5" h="432435">
                  <a:moveTo>
                    <a:pt x="0" y="216026"/>
                  </a:moveTo>
                  <a:lnTo>
                    <a:pt x="5708" y="166511"/>
                  </a:lnTo>
                  <a:lnTo>
                    <a:pt x="21966" y="121048"/>
                  </a:lnTo>
                  <a:lnTo>
                    <a:pt x="47476" y="80936"/>
                  </a:lnTo>
                  <a:lnTo>
                    <a:pt x="80936" y="47476"/>
                  </a:lnTo>
                  <a:lnTo>
                    <a:pt x="121048" y="21966"/>
                  </a:lnTo>
                  <a:lnTo>
                    <a:pt x="166511" y="5708"/>
                  </a:lnTo>
                  <a:lnTo>
                    <a:pt x="216027" y="0"/>
                  </a:lnTo>
                  <a:lnTo>
                    <a:pt x="265542" y="5708"/>
                  </a:lnTo>
                  <a:lnTo>
                    <a:pt x="311005" y="21966"/>
                  </a:lnTo>
                  <a:lnTo>
                    <a:pt x="351117" y="47476"/>
                  </a:lnTo>
                  <a:lnTo>
                    <a:pt x="384577" y="80936"/>
                  </a:lnTo>
                  <a:lnTo>
                    <a:pt x="410087" y="121048"/>
                  </a:lnTo>
                  <a:lnTo>
                    <a:pt x="426345" y="166511"/>
                  </a:lnTo>
                  <a:lnTo>
                    <a:pt x="432054" y="216026"/>
                  </a:lnTo>
                  <a:lnTo>
                    <a:pt x="426345" y="265542"/>
                  </a:lnTo>
                  <a:lnTo>
                    <a:pt x="410087" y="311005"/>
                  </a:lnTo>
                  <a:lnTo>
                    <a:pt x="384577" y="351117"/>
                  </a:lnTo>
                  <a:lnTo>
                    <a:pt x="351117" y="384577"/>
                  </a:lnTo>
                  <a:lnTo>
                    <a:pt x="311005" y="410087"/>
                  </a:lnTo>
                  <a:lnTo>
                    <a:pt x="265542" y="426345"/>
                  </a:lnTo>
                  <a:lnTo>
                    <a:pt x="216027" y="432053"/>
                  </a:lnTo>
                  <a:lnTo>
                    <a:pt x="166511" y="426345"/>
                  </a:lnTo>
                  <a:lnTo>
                    <a:pt x="121048" y="410087"/>
                  </a:lnTo>
                  <a:lnTo>
                    <a:pt x="80936" y="384577"/>
                  </a:lnTo>
                  <a:lnTo>
                    <a:pt x="47476" y="351117"/>
                  </a:lnTo>
                  <a:lnTo>
                    <a:pt x="21966" y="311005"/>
                  </a:lnTo>
                  <a:lnTo>
                    <a:pt x="5708" y="265542"/>
                  </a:lnTo>
                  <a:lnTo>
                    <a:pt x="0" y="21602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2" name="object 302"/>
          <p:cNvSpPr txBox="1"/>
          <p:nvPr/>
        </p:nvSpPr>
        <p:spPr>
          <a:xfrm>
            <a:off x="2718942" y="832129"/>
            <a:ext cx="744220" cy="97599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2800" b="1" dirty="0">
                <a:latin typeface="Calibri"/>
                <a:cs typeface="Calibri"/>
              </a:rPr>
              <a:t>5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кл.</a:t>
            </a:r>
            <a:endParaRPr sz="2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384"/>
              </a:spcBef>
            </a:pPr>
            <a:r>
              <a:rPr sz="2800" b="1" spc="-50" dirty="0"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03" name="object 303"/>
          <p:cNvGrpSpPr/>
          <p:nvPr/>
        </p:nvGrpSpPr>
        <p:grpSpPr>
          <a:xfrm>
            <a:off x="4872228" y="1382522"/>
            <a:ext cx="445134" cy="445134"/>
            <a:chOff x="4872228" y="1382522"/>
            <a:chExt cx="445134" cy="445134"/>
          </a:xfrm>
        </p:grpSpPr>
        <p:sp>
          <p:nvSpPr>
            <p:cNvPr id="304" name="object 304"/>
            <p:cNvSpPr/>
            <p:nvPr/>
          </p:nvSpPr>
          <p:spPr>
            <a:xfrm>
              <a:off x="4878578" y="1388872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5" h="432435">
                  <a:moveTo>
                    <a:pt x="215900" y="0"/>
                  </a:moveTo>
                  <a:lnTo>
                    <a:pt x="166391" y="5708"/>
                  </a:lnTo>
                  <a:lnTo>
                    <a:pt x="120946" y="21966"/>
                  </a:lnTo>
                  <a:lnTo>
                    <a:pt x="80859" y="47476"/>
                  </a:lnTo>
                  <a:lnTo>
                    <a:pt x="47426" y="80936"/>
                  </a:lnTo>
                  <a:lnTo>
                    <a:pt x="21941" y="121048"/>
                  </a:lnTo>
                  <a:lnTo>
                    <a:pt x="5701" y="166511"/>
                  </a:lnTo>
                  <a:lnTo>
                    <a:pt x="0" y="216026"/>
                  </a:lnTo>
                  <a:lnTo>
                    <a:pt x="5701" y="265542"/>
                  </a:lnTo>
                  <a:lnTo>
                    <a:pt x="21941" y="311005"/>
                  </a:lnTo>
                  <a:lnTo>
                    <a:pt x="47426" y="351117"/>
                  </a:lnTo>
                  <a:lnTo>
                    <a:pt x="80859" y="384577"/>
                  </a:lnTo>
                  <a:lnTo>
                    <a:pt x="120946" y="410087"/>
                  </a:lnTo>
                  <a:lnTo>
                    <a:pt x="166391" y="426345"/>
                  </a:lnTo>
                  <a:lnTo>
                    <a:pt x="215900" y="432053"/>
                  </a:lnTo>
                  <a:lnTo>
                    <a:pt x="265455" y="426345"/>
                  </a:lnTo>
                  <a:lnTo>
                    <a:pt x="310934" y="410087"/>
                  </a:lnTo>
                  <a:lnTo>
                    <a:pt x="351043" y="384577"/>
                  </a:lnTo>
                  <a:lnTo>
                    <a:pt x="384490" y="351117"/>
                  </a:lnTo>
                  <a:lnTo>
                    <a:pt x="409982" y="311005"/>
                  </a:lnTo>
                  <a:lnTo>
                    <a:pt x="426225" y="265542"/>
                  </a:lnTo>
                  <a:lnTo>
                    <a:pt x="431926" y="216026"/>
                  </a:lnTo>
                  <a:lnTo>
                    <a:pt x="426225" y="166511"/>
                  </a:lnTo>
                  <a:lnTo>
                    <a:pt x="409982" y="121048"/>
                  </a:lnTo>
                  <a:lnTo>
                    <a:pt x="384490" y="80936"/>
                  </a:lnTo>
                  <a:lnTo>
                    <a:pt x="351043" y="47476"/>
                  </a:lnTo>
                  <a:lnTo>
                    <a:pt x="310934" y="21966"/>
                  </a:lnTo>
                  <a:lnTo>
                    <a:pt x="265455" y="5708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4878578" y="1388872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5" h="432435">
                  <a:moveTo>
                    <a:pt x="0" y="216026"/>
                  </a:moveTo>
                  <a:lnTo>
                    <a:pt x="5701" y="166511"/>
                  </a:lnTo>
                  <a:lnTo>
                    <a:pt x="21941" y="121048"/>
                  </a:lnTo>
                  <a:lnTo>
                    <a:pt x="47426" y="80936"/>
                  </a:lnTo>
                  <a:lnTo>
                    <a:pt x="80859" y="47476"/>
                  </a:lnTo>
                  <a:lnTo>
                    <a:pt x="120946" y="21966"/>
                  </a:lnTo>
                  <a:lnTo>
                    <a:pt x="166391" y="5708"/>
                  </a:lnTo>
                  <a:lnTo>
                    <a:pt x="215900" y="0"/>
                  </a:lnTo>
                  <a:lnTo>
                    <a:pt x="265455" y="5708"/>
                  </a:lnTo>
                  <a:lnTo>
                    <a:pt x="310934" y="21966"/>
                  </a:lnTo>
                  <a:lnTo>
                    <a:pt x="351043" y="47476"/>
                  </a:lnTo>
                  <a:lnTo>
                    <a:pt x="384490" y="80936"/>
                  </a:lnTo>
                  <a:lnTo>
                    <a:pt x="409982" y="121048"/>
                  </a:lnTo>
                  <a:lnTo>
                    <a:pt x="426225" y="166511"/>
                  </a:lnTo>
                  <a:lnTo>
                    <a:pt x="431926" y="216026"/>
                  </a:lnTo>
                  <a:lnTo>
                    <a:pt x="426225" y="265542"/>
                  </a:lnTo>
                  <a:lnTo>
                    <a:pt x="409982" y="311005"/>
                  </a:lnTo>
                  <a:lnTo>
                    <a:pt x="384490" y="351117"/>
                  </a:lnTo>
                  <a:lnTo>
                    <a:pt x="351043" y="384577"/>
                  </a:lnTo>
                  <a:lnTo>
                    <a:pt x="310934" y="410087"/>
                  </a:lnTo>
                  <a:lnTo>
                    <a:pt x="265455" y="426345"/>
                  </a:lnTo>
                  <a:lnTo>
                    <a:pt x="215900" y="432053"/>
                  </a:lnTo>
                  <a:lnTo>
                    <a:pt x="166391" y="426345"/>
                  </a:lnTo>
                  <a:lnTo>
                    <a:pt x="120946" y="410087"/>
                  </a:lnTo>
                  <a:lnTo>
                    <a:pt x="80859" y="384577"/>
                  </a:lnTo>
                  <a:lnTo>
                    <a:pt x="47426" y="351117"/>
                  </a:lnTo>
                  <a:lnTo>
                    <a:pt x="21941" y="311005"/>
                  </a:lnTo>
                  <a:lnTo>
                    <a:pt x="5701" y="265542"/>
                  </a:lnTo>
                  <a:lnTo>
                    <a:pt x="0" y="21602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6" name="object 306"/>
          <p:cNvSpPr txBox="1"/>
          <p:nvPr/>
        </p:nvSpPr>
        <p:spPr>
          <a:xfrm>
            <a:off x="4722114" y="832129"/>
            <a:ext cx="745490" cy="97599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2800" b="1" dirty="0">
                <a:latin typeface="Calibri"/>
                <a:cs typeface="Calibri"/>
              </a:rPr>
              <a:t>6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кл.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84"/>
              </a:spcBef>
            </a:pPr>
            <a:r>
              <a:rPr sz="2800" b="1" spc="-50" dirty="0"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07" name="object 307"/>
          <p:cNvGrpSpPr/>
          <p:nvPr/>
        </p:nvGrpSpPr>
        <p:grpSpPr>
          <a:xfrm>
            <a:off x="6875144" y="1382522"/>
            <a:ext cx="445134" cy="445134"/>
            <a:chOff x="6875144" y="1382522"/>
            <a:chExt cx="445134" cy="445134"/>
          </a:xfrm>
        </p:grpSpPr>
        <p:sp>
          <p:nvSpPr>
            <p:cNvPr id="308" name="object 308"/>
            <p:cNvSpPr/>
            <p:nvPr/>
          </p:nvSpPr>
          <p:spPr>
            <a:xfrm>
              <a:off x="6881494" y="1388872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4" h="432435">
                  <a:moveTo>
                    <a:pt x="216026" y="0"/>
                  </a:moveTo>
                  <a:lnTo>
                    <a:pt x="166471" y="5708"/>
                  </a:lnTo>
                  <a:lnTo>
                    <a:pt x="120992" y="21966"/>
                  </a:lnTo>
                  <a:lnTo>
                    <a:pt x="80883" y="47476"/>
                  </a:lnTo>
                  <a:lnTo>
                    <a:pt x="47436" y="80936"/>
                  </a:lnTo>
                  <a:lnTo>
                    <a:pt x="21944" y="121048"/>
                  </a:lnTo>
                  <a:lnTo>
                    <a:pt x="5701" y="166511"/>
                  </a:lnTo>
                  <a:lnTo>
                    <a:pt x="0" y="216026"/>
                  </a:lnTo>
                  <a:lnTo>
                    <a:pt x="5701" y="265542"/>
                  </a:lnTo>
                  <a:lnTo>
                    <a:pt x="21944" y="311005"/>
                  </a:lnTo>
                  <a:lnTo>
                    <a:pt x="47436" y="351117"/>
                  </a:lnTo>
                  <a:lnTo>
                    <a:pt x="80883" y="384577"/>
                  </a:lnTo>
                  <a:lnTo>
                    <a:pt x="120992" y="410087"/>
                  </a:lnTo>
                  <a:lnTo>
                    <a:pt x="166471" y="426345"/>
                  </a:lnTo>
                  <a:lnTo>
                    <a:pt x="216026" y="432053"/>
                  </a:lnTo>
                  <a:lnTo>
                    <a:pt x="265535" y="426345"/>
                  </a:lnTo>
                  <a:lnTo>
                    <a:pt x="310980" y="410087"/>
                  </a:lnTo>
                  <a:lnTo>
                    <a:pt x="351067" y="384577"/>
                  </a:lnTo>
                  <a:lnTo>
                    <a:pt x="384500" y="351117"/>
                  </a:lnTo>
                  <a:lnTo>
                    <a:pt x="409985" y="311005"/>
                  </a:lnTo>
                  <a:lnTo>
                    <a:pt x="426225" y="265542"/>
                  </a:lnTo>
                  <a:lnTo>
                    <a:pt x="431926" y="216026"/>
                  </a:lnTo>
                  <a:lnTo>
                    <a:pt x="426225" y="166511"/>
                  </a:lnTo>
                  <a:lnTo>
                    <a:pt x="409985" y="121048"/>
                  </a:lnTo>
                  <a:lnTo>
                    <a:pt x="384500" y="80936"/>
                  </a:lnTo>
                  <a:lnTo>
                    <a:pt x="351067" y="47476"/>
                  </a:lnTo>
                  <a:lnTo>
                    <a:pt x="310980" y="21966"/>
                  </a:lnTo>
                  <a:lnTo>
                    <a:pt x="265535" y="5708"/>
                  </a:lnTo>
                  <a:lnTo>
                    <a:pt x="2160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6881494" y="1388872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4" h="432435">
                  <a:moveTo>
                    <a:pt x="0" y="216026"/>
                  </a:moveTo>
                  <a:lnTo>
                    <a:pt x="5701" y="166511"/>
                  </a:lnTo>
                  <a:lnTo>
                    <a:pt x="21944" y="121048"/>
                  </a:lnTo>
                  <a:lnTo>
                    <a:pt x="47436" y="80936"/>
                  </a:lnTo>
                  <a:lnTo>
                    <a:pt x="80883" y="47476"/>
                  </a:lnTo>
                  <a:lnTo>
                    <a:pt x="120992" y="21966"/>
                  </a:lnTo>
                  <a:lnTo>
                    <a:pt x="166471" y="5708"/>
                  </a:lnTo>
                  <a:lnTo>
                    <a:pt x="216026" y="0"/>
                  </a:lnTo>
                  <a:lnTo>
                    <a:pt x="265535" y="5708"/>
                  </a:lnTo>
                  <a:lnTo>
                    <a:pt x="310980" y="21966"/>
                  </a:lnTo>
                  <a:lnTo>
                    <a:pt x="351067" y="47476"/>
                  </a:lnTo>
                  <a:lnTo>
                    <a:pt x="384500" y="80936"/>
                  </a:lnTo>
                  <a:lnTo>
                    <a:pt x="409985" y="121048"/>
                  </a:lnTo>
                  <a:lnTo>
                    <a:pt x="426225" y="166511"/>
                  </a:lnTo>
                  <a:lnTo>
                    <a:pt x="431926" y="216026"/>
                  </a:lnTo>
                  <a:lnTo>
                    <a:pt x="426225" y="265542"/>
                  </a:lnTo>
                  <a:lnTo>
                    <a:pt x="409985" y="311005"/>
                  </a:lnTo>
                  <a:lnTo>
                    <a:pt x="384500" y="351117"/>
                  </a:lnTo>
                  <a:lnTo>
                    <a:pt x="351067" y="384577"/>
                  </a:lnTo>
                  <a:lnTo>
                    <a:pt x="310980" y="410087"/>
                  </a:lnTo>
                  <a:lnTo>
                    <a:pt x="265535" y="426345"/>
                  </a:lnTo>
                  <a:lnTo>
                    <a:pt x="216026" y="432053"/>
                  </a:lnTo>
                  <a:lnTo>
                    <a:pt x="166471" y="426345"/>
                  </a:lnTo>
                  <a:lnTo>
                    <a:pt x="120992" y="410087"/>
                  </a:lnTo>
                  <a:lnTo>
                    <a:pt x="80883" y="384577"/>
                  </a:lnTo>
                  <a:lnTo>
                    <a:pt x="47436" y="351117"/>
                  </a:lnTo>
                  <a:lnTo>
                    <a:pt x="21944" y="311005"/>
                  </a:lnTo>
                  <a:lnTo>
                    <a:pt x="5701" y="265542"/>
                  </a:lnTo>
                  <a:lnTo>
                    <a:pt x="0" y="21602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0" name="object 310"/>
          <p:cNvSpPr txBox="1"/>
          <p:nvPr/>
        </p:nvSpPr>
        <p:spPr>
          <a:xfrm>
            <a:off x="6725157" y="832129"/>
            <a:ext cx="745490" cy="97599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2800" b="1" dirty="0">
                <a:latin typeface="Calibri"/>
                <a:cs typeface="Calibri"/>
              </a:rPr>
              <a:t>7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кл.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84"/>
              </a:spcBef>
            </a:pPr>
            <a:r>
              <a:rPr sz="2800" b="1" spc="-50" dirty="0"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11" name="object 311"/>
          <p:cNvGrpSpPr/>
          <p:nvPr/>
        </p:nvGrpSpPr>
        <p:grpSpPr>
          <a:xfrm>
            <a:off x="8878061" y="1382522"/>
            <a:ext cx="445134" cy="445134"/>
            <a:chOff x="8878061" y="1382522"/>
            <a:chExt cx="445134" cy="445134"/>
          </a:xfrm>
        </p:grpSpPr>
        <p:sp>
          <p:nvSpPr>
            <p:cNvPr id="312" name="object 312"/>
            <p:cNvSpPr/>
            <p:nvPr/>
          </p:nvSpPr>
          <p:spPr>
            <a:xfrm>
              <a:off x="8884411" y="1388872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4" h="432435">
                  <a:moveTo>
                    <a:pt x="216027" y="0"/>
                  </a:moveTo>
                  <a:lnTo>
                    <a:pt x="166511" y="5708"/>
                  </a:lnTo>
                  <a:lnTo>
                    <a:pt x="121048" y="21966"/>
                  </a:lnTo>
                  <a:lnTo>
                    <a:pt x="80936" y="47476"/>
                  </a:lnTo>
                  <a:lnTo>
                    <a:pt x="47476" y="80936"/>
                  </a:lnTo>
                  <a:lnTo>
                    <a:pt x="21966" y="121048"/>
                  </a:lnTo>
                  <a:lnTo>
                    <a:pt x="5708" y="166511"/>
                  </a:lnTo>
                  <a:lnTo>
                    <a:pt x="0" y="216026"/>
                  </a:lnTo>
                  <a:lnTo>
                    <a:pt x="5708" y="265542"/>
                  </a:lnTo>
                  <a:lnTo>
                    <a:pt x="21966" y="311005"/>
                  </a:lnTo>
                  <a:lnTo>
                    <a:pt x="47476" y="351117"/>
                  </a:lnTo>
                  <a:lnTo>
                    <a:pt x="80936" y="384577"/>
                  </a:lnTo>
                  <a:lnTo>
                    <a:pt x="121048" y="410087"/>
                  </a:lnTo>
                  <a:lnTo>
                    <a:pt x="166511" y="426345"/>
                  </a:lnTo>
                  <a:lnTo>
                    <a:pt x="216027" y="432053"/>
                  </a:lnTo>
                  <a:lnTo>
                    <a:pt x="265542" y="426345"/>
                  </a:lnTo>
                  <a:lnTo>
                    <a:pt x="311005" y="410087"/>
                  </a:lnTo>
                  <a:lnTo>
                    <a:pt x="351117" y="384577"/>
                  </a:lnTo>
                  <a:lnTo>
                    <a:pt x="384577" y="351117"/>
                  </a:lnTo>
                  <a:lnTo>
                    <a:pt x="410087" y="311005"/>
                  </a:lnTo>
                  <a:lnTo>
                    <a:pt x="426345" y="265542"/>
                  </a:lnTo>
                  <a:lnTo>
                    <a:pt x="432054" y="216026"/>
                  </a:lnTo>
                  <a:lnTo>
                    <a:pt x="426345" y="166511"/>
                  </a:lnTo>
                  <a:lnTo>
                    <a:pt x="410087" y="121048"/>
                  </a:lnTo>
                  <a:lnTo>
                    <a:pt x="384577" y="80936"/>
                  </a:lnTo>
                  <a:lnTo>
                    <a:pt x="351117" y="47476"/>
                  </a:lnTo>
                  <a:lnTo>
                    <a:pt x="311005" y="21966"/>
                  </a:lnTo>
                  <a:lnTo>
                    <a:pt x="265542" y="5708"/>
                  </a:lnTo>
                  <a:lnTo>
                    <a:pt x="216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884411" y="1388872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4" h="432435">
                  <a:moveTo>
                    <a:pt x="0" y="216026"/>
                  </a:moveTo>
                  <a:lnTo>
                    <a:pt x="5708" y="166511"/>
                  </a:lnTo>
                  <a:lnTo>
                    <a:pt x="21966" y="121048"/>
                  </a:lnTo>
                  <a:lnTo>
                    <a:pt x="47476" y="80936"/>
                  </a:lnTo>
                  <a:lnTo>
                    <a:pt x="80936" y="47476"/>
                  </a:lnTo>
                  <a:lnTo>
                    <a:pt x="121048" y="21966"/>
                  </a:lnTo>
                  <a:lnTo>
                    <a:pt x="166511" y="5708"/>
                  </a:lnTo>
                  <a:lnTo>
                    <a:pt x="216027" y="0"/>
                  </a:lnTo>
                  <a:lnTo>
                    <a:pt x="265542" y="5708"/>
                  </a:lnTo>
                  <a:lnTo>
                    <a:pt x="311005" y="21966"/>
                  </a:lnTo>
                  <a:lnTo>
                    <a:pt x="351117" y="47476"/>
                  </a:lnTo>
                  <a:lnTo>
                    <a:pt x="384577" y="80936"/>
                  </a:lnTo>
                  <a:lnTo>
                    <a:pt x="410087" y="121048"/>
                  </a:lnTo>
                  <a:lnTo>
                    <a:pt x="426345" y="166511"/>
                  </a:lnTo>
                  <a:lnTo>
                    <a:pt x="432054" y="216026"/>
                  </a:lnTo>
                  <a:lnTo>
                    <a:pt x="426345" y="265542"/>
                  </a:lnTo>
                  <a:lnTo>
                    <a:pt x="410087" y="311005"/>
                  </a:lnTo>
                  <a:lnTo>
                    <a:pt x="384577" y="351117"/>
                  </a:lnTo>
                  <a:lnTo>
                    <a:pt x="351117" y="384577"/>
                  </a:lnTo>
                  <a:lnTo>
                    <a:pt x="311005" y="410087"/>
                  </a:lnTo>
                  <a:lnTo>
                    <a:pt x="265542" y="426345"/>
                  </a:lnTo>
                  <a:lnTo>
                    <a:pt x="216027" y="432053"/>
                  </a:lnTo>
                  <a:lnTo>
                    <a:pt x="166511" y="426345"/>
                  </a:lnTo>
                  <a:lnTo>
                    <a:pt x="121048" y="410087"/>
                  </a:lnTo>
                  <a:lnTo>
                    <a:pt x="80936" y="384577"/>
                  </a:lnTo>
                  <a:lnTo>
                    <a:pt x="47476" y="351117"/>
                  </a:lnTo>
                  <a:lnTo>
                    <a:pt x="21966" y="311005"/>
                  </a:lnTo>
                  <a:lnTo>
                    <a:pt x="5708" y="265542"/>
                  </a:lnTo>
                  <a:lnTo>
                    <a:pt x="0" y="21602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4" name="object 314"/>
          <p:cNvSpPr txBox="1"/>
          <p:nvPr/>
        </p:nvSpPr>
        <p:spPr>
          <a:xfrm>
            <a:off x="8728709" y="832129"/>
            <a:ext cx="745490" cy="97599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2800" b="1" dirty="0">
                <a:latin typeface="Calibri"/>
                <a:cs typeface="Calibri"/>
              </a:rPr>
              <a:t>8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кл.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84"/>
              </a:spcBef>
            </a:pPr>
            <a:r>
              <a:rPr sz="2800" b="1" spc="-50" dirty="0"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15" name="object 315"/>
          <p:cNvGrpSpPr/>
          <p:nvPr/>
        </p:nvGrpSpPr>
        <p:grpSpPr>
          <a:xfrm>
            <a:off x="10880979" y="1382522"/>
            <a:ext cx="445134" cy="445134"/>
            <a:chOff x="10880979" y="1382522"/>
            <a:chExt cx="445134" cy="445134"/>
          </a:xfrm>
        </p:grpSpPr>
        <p:sp>
          <p:nvSpPr>
            <p:cNvPr id="316" name="object 316"/>
            <p:cNvSpPr/>
            <p:nvPr/>
          </p:nvSpPr>
          <p:spPr>
            <a:xfrm>
              <a:off x="10887329" y="1388872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4" h="432435">
                  <a:moveTo>
                    <a:pt x="216026" y="0"/>
                  </a:moveTo>
                  <a:lnTo>
                    <a:pt x="166511" y="5708"/>
                  </a:lnTo>
                  <a:lnTo>
                    <a:pt x="121048" y="21966"/>
                  </a:lnTo>
                  <a:lnTo>
                    <a:pt x="80936" y="47476"/>
                  </a:lnTo>
                  <a:lnTo>
                    <a:pt x="47476" y="80936"/>
                  </a:lnTo>
                  <a:lnTo>
                    <a:pt x="21966" y="121048"/>
                  </a:lnTo>
                  <a:lnTo>
                    <a:pt x="5708" y="166511"/>
                  </a:lnTo>
                  <a:lnTo>
                    <a:pt x="0" y="216026"/>
                  </a:lnTo>
                  <a:lnTo>
                    <a:pt x="5708" y="265542"/>
                  </a:lnTo>
                  <a:lnTo>
                    <a:pt x="21966" y="311005"/>
                  </a:lnTo>
                  <a:lnTo>
                    <a:pt x="47476" y="351117"/>
                  </a:lnTo>
                  <a:lnTo>
                    <a:pt x="80936" y="384577"/>
                  </a:lnTo>
                  <a:lnTo>
                    <a:pt x="121048" y="410087"/>
                  </a:lnTo>
                  <a:lnTo>
                    <a:pt x="166511" y="426345"/>
                  </a:lnTo>
                  <a:lnTo>
                    <a:pt x="216026" y="432053"/>
                  </a:lnTo>
                  <a:lnTo>
                    <a:pt x="265582" y="426345"/>
                  </a:lnTo>
                  <a:lnTo>
                    <a:pt x="311061" y="410087"/>
                  </a:lnTo>
                  <a:lnTo>
                    <a:pt x="351170" y="384577"/>
                  </a:lnTo>
                  <a:lnTo>
                    <a:pt x="384617" y="351117"/>
                  </a:lnTo>
                  <a:lnTo>
                    <a:pt x="410109" y="311005"/>
                  </a:lnTo>
                  <a:lnTo>
                    <a:pt x="426352" y="265542"/>
                  </a:lnTo>
                  <a:lnTo>
                    <a:pt x="432053" y="216026"/>
                  </a:lnTo>
                  <a:lnTo>
                    <a:pt x="426352" y="166511"/>
                  </a:lnTo>
                  <a:lnTo>
                    <a:pt x="410109" y="121048"/>
                  </a:lnTo>
                  <a:lnTo>
                    <a:pt x="384617" y="80936"/>
                  </a:lnTo>
                  <a:lnTo>
                    <a:pt x="351170" y="47476"/>
                  </a:lnTo>
                  <a:lnTo>
                    <a:pt x="311061" y="21966"/>
                  </a:lnTo>
                  <a:lnTo>
                    <a:pt x="265582" y="5708"/>
                  </a:lnTo>
                  <a:lnTo>
                    <a:pt x="2160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10887329" y="1388872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4" h="432435">
                  <a:moveTo>
                    <a:pt x="0" y="216026"/>
                  </a:moveTo>
                  <a:lnTo>
                    <a:pt x="5708" y="166511"/>
                  </a:lnTo>
                  <a:lnTo>
                    <a:pt x="21966" y="121048"/>
                  </a:lnTo>
                  <a:lnTo>
                    <a:pt x="47476" y="80936"/>
                  </a:lnTo>
                  <a:lnTo>
                    <a:pt x="80936" y="47476"/>
                  </a:lnTo>
                  <a:lnTo>
                    <a:pt x="121048" y="21966"/>
                  </a:lnTo>
                  <a:lnTo>
                    <a:pt x="166511" y="5708"/>
                  </a:lnTo>
                  <a:lnTo>
                    <a:pt x="216026" y="0"/>
                  </a:lnTo>
                  <a:lnTo>
                    <a:pt x="265582" y="5708"/>
                  </a:lnTo>
                  <a:lnTo>
                    <a:pt x="311061" y="21966"/>
                  </a:lnTo>
                  <a:lnTo>
                    <a:pt x="351170" y="47476"/>
                  </a:lnTo>
                  <a:lnTo>
                    <a:pt x="384617" y="80936"/>
                  </a:lnTo>
                  <a:lnTo>
                    <a:pt x="410109" y="121048"/>
                  </a:lnTo>
                  <a:lnTo>
                    <a:pt x="426352" y="166511"/>
                  </a:lnTo>
                  <a:lnTo>
                    <a:pt x="432053" y="216026"/>
                  </a:lnTo>
                  <a:lnTo>
                    <a:pt x="426352" y="265542"/>
                  </a:lnTo>
                  <a:lnTo>
                    <a:pt x="410109" y="311005"/>
                  </a:lnTo>
                  <a:lnTo>
                    <a:pt x="384617" y="351117"/>
                  </a:lnTo>
                  <a:lnTo>
                    <a:pt x="351170" y="384577"/>
                  </a:lnTo>
                  <a:lnTo>
                    <a:pt x="311061" y="410087"/>
                  </a:lnTo>
                  <a:lnTo>
                    <a:pt x="265582" y="426345"/>
                  </a:lnTo>
                  <a:lnTo>
                    <a:pt x="216026" y="432053"/>
                  </a:lnTo>
                  <a:lnTo>
                    <a:pt x="166511" y="426345"/>
                  </a:lnTo>
                  <a:lnTo>
                    <a:pt x="121048" y="410087"/>
                  </a:lnTo>
                  <a:lnTo>
                    <a:pt x="80936" y="384577"/>
                  </a:lnTo>
                  <a:lnTo>
                    <a:pt x="47476" y="351117"/>
                  </a:lnTo>
                  <a:lnTo>
                    <a:pt x="21966" y="311005"/>
                  </a:lnTo>
                  <a:lnTo>
                    <a:pt x="5708" y="265542"/>
                  </a:lnTo>
                  <a:lnTo>
                    <a:pt x="0" y="21602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8" name="object 318"/>
          <p:cNvSpPr txBox="1"/>
          <p:nvPr/>
        </p:nvSpPr>
        <p:spPr>
          <a:xfrm>
            <a:off x="10641838" y="832129"/>
            <a:ext cx="926465" cy="97599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2800" b="1" dirty="0">
                <a:latin typeface="Calibri"/>
                <a:cs typeface="Calibri"/>
              </a:rPr>
              <a:t>10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кл.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84"/>
              </a:spcBef>
            </a:pPr>
            <a:r>
              <a:rPr sz="2800" b="1" spc="-50" dirty="0"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19" name="Рисунок 3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45726" y="21596"/>
            <a:ext cx="990978" cy="99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89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43" y="0"/>
            <a:ext cx="1409970" cy="1409970"/>
          </a:xfrm>
          <a:prstGeom prst="ellipse">
            <a:avLst/>
          </a:prstGeom>
        </p:spPr>
      </p:pic>
      <p:grpSp>
        <p:nvGrpSpPr>
          <p:cNvPr id="8" name="Group 2"/>
          <p:cNvGrpSpPr>
            <a:grpSpLocks/>
          </p:cNvGrpSpPr>
          <p:nvPr/>
        </p:nvGrpSpPr>
        <p:grpSpPr>
          <a:xfrm>
            <a:off x="4502150" y="8161338"/>
            <a:ext cx="2014538" cy="531812"/>
            <a:chOff x="0" y="0"/>
            <a:chExt cx="2015489" cy="532130"/>
          </a:xfrm>
        </p:grpSpPr>
        <p:sp>
          <p:nvSpPr>
            <p:cNvPr id="9" name="Graphic 3"/>
            <p:cNvSpPr/>
            <p:nvPr/>
          </p:nvSpPr>
          <p:spPr>
            <a:xfrm>
              <a:off x="3047" y="3047"/>
              <a:ext cx="2009139" cy="525780"/>
            </a:xfrm>
            <a:custGeom>
              <a:avLst/>
              <a:gdLst/>
              <a:ahLst/>
              <a:cxnLst/>
              <a:rect l="l" t="t" r="r" b="b"/>
              <a:pathLst>
                <a:path w="2009139" h="525780">
                  <a:moveTo>
                    <a:pt x="0" y="0"/>
                  </a:moveTo>
                  <a:lnTo>
                    <a:pt x="2008962" y="525780"/>
                  </a:lnTo>
                </a:path>
              </a:pathLst>
            </a:custGeom>
            <a:ln w="6096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486150" y="1811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6571"/>
            <a:ext cx="12192000" cy="33912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9219"/>
            <a:ext cx="12192000" cy="22015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9303" y="592182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46408" y="330487"/>
            <a:ext cx="8596668" cy="799100"/>
          </a:xfrm>
        </p:spPr>
        <p:txBody>
          <a:bodyPr/>
          <a:lstStyle/>
          <a:p>
            <a:r>
              <a:rPr lang="ru-RU" dirty="0" smtClean="0"/>
              <a:t>Расписание 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19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15104" y="23965"/>
            <a:ext cx="8596668" cy="1320800"/>
          </a:xfrm>
          <a:prstGeom prst="rect">
            <a:avLst/>
          </a:prstGeom>
        </p:spPr>
        <p:txBody>
          <a:bodyPr vert="horz" wrap="square" lIns="0" tIns="214757" rIns="0" bIns="0" rtlCol="0">
            <a:spAutoFit/>
          </a:bodyPr>
          <a:lstStyle/>
          <a:p>
            <a:pPr marL="2117725">
              <a:lnSpc>
                <a:spcPct val="100000"/>
              </a:lnSpc>
              <a:spcBef>
                <a:spcPts val="100"/>
              </a:spcBef>
            </a:pPr>
            <a:r>
              <a:rPr sz="3000" spc="-10" dirty="0"/>
              <a:t>ПОДГОТОВКА</a:t>
            </a:r>
            <a:r>
              <a:rPr sz="3000" spc="-100" dirty="0"/>
              <a:t> </a:t>
            </a:r>
            <a:r>
              <a:rPr sz="3000" dirty="0"/>
              <a:t>К</a:t>
            </a:r>
            <a:r>
              <a:rPr sz="3000" spc="-110" dirty="0"/>
              <a:t> </a:t>
            </a:r>
            <a:r>
              <a:rPr sz="3000" dirty="0"/>
              <a:t>ПРОВЕДЕНИЮ</a:t>
            </a:r>
            <a:r>
              <a:rPr sz="3000" spc="-120" dirty="0"/>
              <a:t> </a:t>
            </a:r>
            <a:r>
              <a:rPr sz="3000" spc="-25" dirty="0"/>
              <a:t>ВПР</a:t>
            </a:r>
            <a:endParaRPr sz="3000" dirty="0"/>
          </a:p>
        </p:txBody>
      </p:sp>
      <p:sp>
        <p:nvSpPr>
          <p:cNvPr id="3" name="object 3"/>
          <p:cNvSpPr/>
          <p:nvPr/>
        </p:nvSpPr>
        <p:spPr>
          <a:xfrm>
            <a:off x="4705603" y="973074"/>
            <a:ext cx="7058025" cy="1554480"/>
          </a:xfrm>
          <a:custGeom>
            <a:avLst/>
            <a:gdLst/>
            <a:ahLst/>
            <a:cxnLst/>
            <a:rect l="l" t="t" r="r" b="b"/>
            <a:pathLst>
              <a:path w="7058025" h="1554480">
                <a:moveTo>
                  <a:pt x="7057517" y="0"/>
                </a:moveTo>
                <a:lnTo>
                  <a:pt x="0" y="0"/>
                </a:lnTo>
                <a:lnTo>
                  <a:pt x="0" y="1009776"/>
                </a:lnTo>
                <a:lnTo>
                  <a:pt x="3436874" y="1009776"/>
                </a:lnTo>
                <a:lnTo>
                  <a:pt x="3436874" y="1165733"/>
                </a:lnTo>
                <a:lnTo>
                  <a:pt x="3345053" y="1165733"/>
                </a:lnTo>
                <a:lnTo>
                  <a:pt x="3528695" y="1554099"/>
                </a:lnTo>
                <a:lnTo>
                  <a:pt x="3712337" y="1165733"/>
                </a:lnTo>
                <a:lnTo>
                  <a:pt x="3620516" y="1165733"/>
                </a:lnTo>
                <a:lnTo>
                  <a:pt x="3620516" y="1009776"/>
                </a:lnTo>
                <a:lnTo>
                  <a:pt x="7057517" y="1009776"/>
                </a:lnTo>
                <a:lnTo>
                  <a:pt x="7057517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58089" y="1054354"/>
            <a:ext cx="6443345" cy="13919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921385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Официальный</a:t>
            </a:r>
            <a:r>
              <a:rPr sz="20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сайт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ФГБУ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«ФИОКО».</a:t>
            </a:r>
            <a:endParaRPr sz="2000" dirty="0">
              <a:latin typeface="Calibri"/>
              <a:cs typeface="Calibri"/>
            </a:endParaRPr>
          </a:p>
          <a:p>
            <a:pPr marR="906144" algn="ctr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Раздел</a:t>
            </a:r>
            <a:r>
              <a:rPr sz="20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«Навигатор</a:t>
            </a:r>
            <a:r>
              <a:rPr sz="2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ОКО»</a:t>
            </a:r>
            <a:r>
              <a:rPr sz="20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«Навигатор</a:t>
            </a:r>
            <a:r>
              <a:rPr sz="2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ВПР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ОО»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35"/>
              </a:spcBef>
            </a:pPr>
            <a:endParaRPr sz="2000" dirty="0">
              <a:latin typeface="Calibri"/>
              <a:cs typeface="Calibri"/>
            </a:endParaRPr>
          </a:p>
          <a:p>
            <a:pPr marL="3060065">
              <a:lnSpc>
                <a:spcPct val="100000"/>
              </a:lnSpc>
            </a:pPr>
            <a:r>
              <a:rPr sz="24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https://fioco.ru/nav-vpr-</a:t>
            </a:r>
            <a:r>
              <a:rPr sz="24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oo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05603" y="2638513"/>
            <a:ext cx="7058025" cy="720090"/>
          </a:xfrm>
          <a:prstGeom prst="rect">
            <a:avLst/>
          </a:prstGeom>
          <a:solidFill>
            <a:srgbClr val="BCD6ED"/>
          </a:solidFill>
        </p:spPr>
        <p:txBody>
          <a:bodyPr vert="horz" wrap="square" lIns="0" tIns="259079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2039"/>
              </a:spcBef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Нормативные</a:t>
            </a:r>
            <a:r>
              <a:rPr sz="18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документы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ВПР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05603" y="3640797"/>
            <a:ext cx="7058025" cy="720090"/>
          </a:xfrm>
          <a:prstGeom prst="rect">
            <a:avLst/>
          </a:prstGeom>
          <a:solidFill>
            <a:srgbClr val="BCD6ED"/>
          </a:solidFill>
        </p:spPr>
        <p:txBody>
          <a:bodyPr vert="horz" wrap="square" lIns="0" tIns="22606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780"/>
              </a:spcBef>
            </a:pP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Методические</a:t>
            </a: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материалы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проведению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ВПР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05603" y="4643183"/>
            <a:ext cx="7058025" cy="719455"/>
          </a:xfrm>
          <a:prstGeom prst="rect">
            <a:avLst/>
          </a:prstGeom>
          <a:solidFill>
            <a:srgbClr val="BCD6ED"/>
          </a:solidFill>
        </p:spPr>
        <p:txBody>
          <a:bodyPr vert="horz" wrap="square" lIns="0" tIns="635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50"/>
              </a:spcBef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Образцы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описания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проверочных</a:t>
            </a:r>
            <a:r>
              <a:rPr sz="18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работ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проведения</a:t>
            </a:r>
            <a:r>
              <a:rPr sz="18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ВПР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2025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году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05984" y="5645505"/>
            <a:ext cx="7059295" cy="720090"/>
          </a:xfrm>
          <a:prstGeom prst="rect">
            <a:avLst/>
          </a:prstGeom>
          <a:solidFill>
            <a:srgbClr val="BCD6ED"/>
          </a:solidFill>
        </p:spPr>
        <p:txBody>
          <a:bodyPr vert="horz" wrap="square" lIns="0" tIns="22225" rIns="0" bIns="0" rtlCol="0">
            <a:spAutoFit/>
          </a:bodyPr>
          <a:lstStyle/>
          <a:p>
            <a:pPr marL="329565" marR="319405" indent="970280">
              <a:lnSpc>
                <a:spcPct val="100000"/>
              </a:lnSpc>
              <a:spcBef>
                <a:spcPts val="175"/>
              </a:spcBef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Перечень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учебных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изданий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тематике</a:t>
            </a: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ВПР, получивших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положительную</a:t>
            </a:r>
            <a:r>
              <a:rPr sz="18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экспертную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оценку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ФГБУ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«ФИОКО»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64915" y="4509376"/>
            <a:ext cx="1239278" cy="1239278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82942" y="962469"/>
            <a:ext cx="4431030" cy="3054350"/>
            <a:chOff x="82942" y="962469"/>
            <a:chExt cx="4431030" cy="305435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064" y="972058"/>
              <a:ext cx="4358128" cy="300477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7704" y="967232"/>
              <a:ext cx="4421505" cy="3044825"/>
            </a:xfrm>
            <a:custGeom>
              <a:avLst/>
              <a:gdLst/>
              <a:ahLst/>
              <a:cxnLst/>
              <a:rect l="l" t="t" r="r" b="b"/>
              <a:pathLst>
                <a:path w="4421505" h="3044825">
                  <a:moveTo>
                    <a:pt x="0" y="3044444"/>
                  </a:moveTo>
                  <a:lnTo>
                    <a:pt x="4421251" y="3044444"/>
                  </a:lnTo>
                  <a:lnTo>
                    <a:pt x="4421251" y="0"/>
                  </a:lnTo>
                  <a:lnTo>
                    <a:pt x="0" y="0"/>
                  </a:lnTo>
                  <a:lnTo>
                    <a:pt x="0" y="3044444"/>
                  </a:lnTo>
                  <a:close/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8876" y="725"/>
            <a:ext cx="1713124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65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013" y="0"/>
            <a:ext cx="1714500" cy="1714500"/>
          </a:xfrm>
          <a:prstGeom prst="ellipse">
            <a:avLst/>
          </a:prstGeom>
        </p:spPr>
      </p:pic>
      <p:grpSp>
        <p:nvGrpSpPr>
          <p:cNvPr id="8" name="Group 2"/>
          <p:cNvGrpSpPr>
            <a:grpSpLocks/>
          </p:cNvGrpSpPr>
          <p:nvPr/>
        </p:nvGrpSpPr>
        <p:grpSpPr>
          <a:xfrm>
            <a:off x="4502150" y="8161338"/>
            <a:ext cx="2014538" cy="531812"/>
            <a:chOff x="0" y="0"/>
            <a:chExt cx="2015489" cy="532130"/>
          </a:xfrm>
        </p:grpSpPr>
        <p:sp>
          <p:nvSpPr>
            <p:cNvPr id="9" name="Graphic 3"/>
            <p:cNvSpPr/>
            <p:nvPr/>
          </p:nvSpPr>
          <p:spPr>
            <a:xfrm>
              <a:off x="3047" y="3047"/>
              <a:ext cx="2009139" cy="525780"/>
            </a:xfrm>
            <a:custGeom>
              <a:avLst/>
              <a:gdLst/>
              <a:ahLst/>
              <a:cxnLst/>
              <a:rect l="l" t="t" r="r" b="b"/>
              <a:pathLst>
                <a:path w="2009139" h="525780">
                  <a:moveTo>
                    <a:pt x="0" y="0"/>
                  </a:moveTo>
                  <a:lnTo>
                    <a:pt x="2008962" y="525780"/>
                  </a:lnTo>
                </a:path>
              </a:pathLst>
            </a:custGeom>
            <a:ln w="6096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486150" y="1811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8045" y="487680"/>
            <a:ext cx="9030789" cy="5498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6360" lvl="1" algn="just">
              <a:lnSpc>
                <a:spcPct val="150000"/>
              </a:lnSpc>
              <a:spcAft>
                <a:spcPts val="0"/>
              </a:spcAft>
              <a:buSzPts val="1200"/>
              <a:tabLst>
                <a:tab pos="879475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Файл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кодами для выдачи участникам представляет собой таблицу с напечатанными кодами, которые выдаются участникам перед началом работы. Перед выдачей таблица с кодами разрезается на отдельные коды.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Рекомендуется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заранее присвоить код каждому участнику и составить список, в котором необходимо</a:t>
            </a:r>
            <a:r>
              <a:rPr lang="ru-RU" sz="1600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указать соответствие кода и ФИО участника.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Каждому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участнику присваивается один и тот же код на все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работы.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Каждый код является уникальным и используется во всей ОО только для одного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обучающегося. </a:t>
            </a:r>
          </a:p>
          <a:p>
            <a:pPr marL="90805" marR="86360" indent="44894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проведении проверочных работ на бумажном носителе организует проверку работ участников </a:t>
            </a:r>
            <a:r>
              <a:rPr lang="ru-RU" sz="1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экспертами в соответствии с критериями оценивания и с соблюдением принципов объективности и </a:t>
            </a:r>
            <a:r>
              <a:rPr lang="ru-RU" sz="16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достоверности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R="85725" lvl="1" algn="just">
              <a:lnSpc>
                <a:spcPct val="150000"/>
              </a:lnSpc>
              <a:spcBef>
                <a:spcPts val="365"/>
              </a:spcBef>
              <a:spcAft>
                <a:spcPts val="0"/>
              </a:spcAft>
              <a:buSzPts val="1200"/>
              <a:tabLst>
                <a:tab pos="96012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Заполняет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электронную форму сбора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результатов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вносит код, номер варианта работы, баллы за задания каждого из участников, контекстную информацию (пол, класс) и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отметку за предыдущий </a:t>
            </a:r>
            <a:r>
              <a:rPr lang="ru-RU" sz="16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триместр</a:t>
            </a:r>
            <a:r>
              <a:rPr lang="ru-RU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/четверть/полугодие.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805" marR="86360" indent="44894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электронной форме сбора результатов и в электронном протоколе передаются только коды участников (логины), ФИО не указывается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9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977295" y="67651"/>
            <a:ext cx="8596668" cy="1320800"/>
          </a:xfrm>
          <a:prstGeom prst="rect">
            <a:avLst/>
          </a:prstGeom>
        </p:spPr>
        <p:txBody>
          <a:bodyPr vert="horz" wrap="square" lIns="0" tIns="139903" rIns="0" bIns="0" rtlCol="0">
            <a:spAutoFit/>
          </a:bodyPr>
          <a:lstStyle/>
          <a:p>
            <a:pPr marL="374967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ВПР-</a:t>
            </a:r>
            <a:r>
              <a:rPr dirty="0"/>
              <a:t>2025.</a:t>
            </a:r>
            <a:r>
              <a:rPr spc="-25" dirty="0"/>
              <a:t> </a:t>
            </a:r>
            <a:r>
              <a:rPr spc="-10" dirty="0"/>
              <a:t>Важно!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5930" y="869822"/>
            <a:ext cx="11722735" cy="793750"/>
            <a:chOff x="155930" y="869822"/>
            <a:chExt cx="11722735" cy="793750"/>
          </a:xfrm>
        </p:grpSpPr>
        <p:sp>
          <p:nvSpPr>
            <p:cNvPr id="4" name="object 4"/>
            <p:cNvSpPr/>
            <p:nvPr/>
          </p:nvSpPr>
          <p:spPr>
            <a:xfrm>
              <a:off x="660209" y="874394"/>
              <a:ext cx="11218545" cy="781685"/>
            </a:xfrm>
            <a:custGeom>
              <a:avLst/>
              <a:gdLst/>
              <a:ahLst/>
              <a:cxnLst/>
              <a:rect l="l" t="t" r="r" b="b"/>
              <a:pathLst>
                <a:path w="11218545" h="781685">
                  <a:moveTo>
                    <a:pt x="11217973" y="0"/>
                  </a:moveTo>
                  <a:lnTo>
                    <a:pt x="390575" y="0"/>
                  </a:lnTo>
                  <a:lnTo>
                    <a:pt x="0" y="390651"/>
                  </a:lnTo>
                  <a:lnTo>
                    <a:pt x="390575" y="781176"/>
                  </a:lnTo>
                  <a:lnTo>
                    <a:pt x="11217973" y="781176"/>
                  </a:lnTo>
                  <a:lnTo>
                    <a:pt x="11217973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280" y="876172"/>
              <a:ext cx="781164" cy="7810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2280" y="876172"/>
              <a:ext cx="781685" cy="781050"/>
            </a:xfrm>
            <a:custGeom>
              <a:avLst/>
              <a:gdLst/>
              <a:ahLst/>
              <a:cxnLst/>
              <a:rect l="l" t="t" r="r" b="b"/>
              <a:pathLst>
                <a:path w="781685" h="781050">
                  <a:moveTo>
                    <a:pt x="0" y="390525"/>
                  </a:moveTo>
                  <a:lnTo>
                    <a:pt x="3043" y="341520"/>
                  </a:lnTo>
                  <a:lnTo>
                    <a:pt x="11928" y="294337"/>
                  </a:lnTo>
                  <a:lnTo>
                    <a:pt x="26290" y="249340"/>
                  </a:lnTo>
                  <a:lnTo>
                    <a:pt x="45761" y="206896"/>
                  </a:lnTo>
                  <a:lnTo>
                    <a:pt x="69978" y="167369"/>
                  </a:lnTo>
                  <a:lnTo>
                    <a:pt x="98572" y="131124"/>
                  </a:lnTo>
                  <a:lnTo>
                    <a:pt x="131178" y="98527"/>
                  </a:lnTo>
                  <a:lnTo>
                    <a:pt x="167431" y="69943"/>
                  </a:lnTo>
                  <a:lnTo>
                    <a:pt x="206963" y="45738"/>
                  </a:lnTo>
                  <a:lnTo>
                    <a:pt x="249410" y="26275"/>
                  </a:lnTo>
                  <a:lnTo>
                    <a:pt x="294405" y="11921"/>
                  </a:lnTo>
                  <a:lnTo>
                    <a:pt x="341582" y="3041"/>
                  </a:lnTo>
                  <a:lnTo>
                    <a:pt x="390575" y="0"/>
                  </a:lnTo>
                  <a:lnTo>
                    <a:pt x="439569" y="3041"/>
                  </a:lnTo>
                  <a:lnTo>
                    <a:pt x="486746" y="11921"/>
                  </a:lnTo>
                  <a:lnTo>
                    <a:pt x="531742" y="26275"/>
                  </a:lnTo>
                  <a:lnTo>
                    <a:pt x="574190" y="45738"/>
                  </a:lnTo>
                  <a:lnTo>
                    <a:pt x="613724" y="69943"/>
                  </a:lnTo>
                  <a:lnTo>
                    <a:pt x="649978" y="98527"/>
                  </a:lnTo>
                  <a:lnTo>
                    <a:pt x="682586" y="131124"/>
                  </a:lnTo>
                  <a:lnTo>
                    <a:pt x="711182" y="167369"/>
                  </a:lnTo>
                  <a:lnTo>
                    <a:pt x="735399" y="206896"/>
                  </a:lnTo>
                  <a:lnTo>
                    <a:pt x="754872" y="249340"/>
                  </a:lnTo>
                  <a:lnTo>
                    <a:pt x="769234" y="294337"/>
                  </a:lnTo>
                  <a:lnTo>
                    <a:pt x="778120" y="341520"/>
                  </a:lnTo>
                  <a:lnTo>
                    <a:pt x="781164" y="390525"/>
                  </a:lnTo>
                  <a:lnTo>
                    <a:pt x="778120" y="439504"/>
                  </a:lnTo>
                  <a:lnTo>
                    <a:pt x="769234" y="486670"/>
                  </a:lnTo>
                  <a:lnTo>
                    <a:pt x="754872" y="531657"/>
                  </a:lnTo>
                  <a:lnTo>
                    <a:pt x="735399" y="574097"/>
                  </a:lnTo>
                  <a:lnTo>
                    <a:pt x="711182" y="613625"/>
                  </a:lnTo>
                  <a:lnTo>
                    <a:pt x="682586" y="649874"/>
                  </a:lnTo>
                  <a:lnTo>
                    <a:pt x="649978" y="682478"/>
                  </a:lnTo>
                  <a:lnTo>
                    <a:pt x="613724" y="711071"/>
                  </a:lnTo>
                  <a:lnTo>
                    <a:pt x="574190" y="735286"/>
                  </a:lnTo>
                  <a:lnTo>
                    <a:pt x="531742" y="754758"/>
                  </a:lnTo>
                  <a:lnTo>
                    <a:pt x="486746" y="769120"/>
                  </a:lnTo>
                  <a:lnTo>
                    <a:pt x="439569" y="778006"/>
                  </a:lnTo>
                  <a:lnTo>
                    <a:pt x="390575" y="781050"/>
                  </a:lnTo>
                  <a:lnTo>
                    <a:pt x="341582" y="778006"/>
                  </a:lnTo>
                  <a:lnTo>
                    <a:pt x="294405" y="769120"/>
                  </a:lnTo>
                  <a:lnTo>
                    <a:pt x="249410" y="754758"/>
                  </a:lnTo>
                  <a:lnTo>
                    <a:pt x="206963" y="735286"/>
                  </a:lnTo>
                  <a:lnTo>
                    <a:pt x="167431" y="711071"/>
                  </a:lnTo>
                  <a:lnTo>
                    <a:pt x="131178" y="682478"/>
                  </a:lnTo>
                  <a:lnTo>
                    <a:pt x="98572" y="649874"/>
                  </a:lnTo>
                  <a:lnTo>
                    <a:pt x="69978" y="613625"/>
                  </a:lnTo>
                  <a:lnTo>
                    <a:pt x="45761" y="574097"/>
                  </a:lnTo>
                  <a:lnTo>
                    <a:pt x="26290" y="531657"/>
                  </a:lnTo>
                  <a:lnTo>
                    <a:pt x="11928" y="486670"/>
                  </a:lnTo>
                  <a:lnTo>
                    <a:pt x="3043" y="439504"/>
                  </a:lnTo>
                  <a:lnTo>
                    <a:pt x="0" y="39052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55930" y="1884045"/>
            <a:ext cx="11722735" cy="794385"/>
            <a:chOff x="155930" y="1884045"/>
            <a:chExt cx="11722735" cy="794385"/>
          </a:xfrm>
        </p:grpSpPr>
        <p:sp>
          <p:nvSpPr>
            <p:cNvPr id="8" name="object 8"/>
            <p:cNvSpPr/>
            <p:nvPr/>
          </p:nvSpPr>
          <p:spPr>
            <a:xfrm>
              <a:off x="660209" y="1888744"/>
              <a:ext cx="11218545" cy="781685"/>
            </a:xfrm>
            <a:custGeom>
              <a:avLst/>
              <a:gdLst/>
              <a:ahLst/>
              <a:cxnLst/>
              <a:rect l="l" t="t" r="r" b="b"/>
              <a:pathLst>
                <a:path w="11218545" h="781685">
                  <a:moveTo>
                    <a:pt x="11217973" y="0"/>
                  </a:moveTo>
                  <a:lnTo>
                    <a:pt x="390575" y="0"/>
                  </a:lnTo>
                  <a:lnTo>
                    <a:pt x="0" y="390651"/>
                  </a:lnTo>
                  <a:lnTo>
                    <a:pt x="390575" y="781176"/>
                  </a:lnTo>
                  <a:lnTo>
                    <a:pt x="11217973" y="781176"/>
                  </a:lnTo>
                  <a:lnTo>
                    <a:pt x="11217973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280" y="1890395"/>
              <a:ext cx="781164" cy="7811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62280" y="1890395"/>
              <a:ext cx="781685" cy="781685"/>
            </a:xfrm>
            <a:custGeom>
              <a:avLst/>
              <a:gdLst/>
              <a:ahLst/>
              <a:cxnLst/>
              <a:rect l="l" t="t" r="r" b="b"/>
              <a:pathLst>
                <a:path w="781685" h="781685">
                  <a:moveTo>
                    <a:pt x="0" y="390651"/>
                  </a:moveTo>
                  <a:lnTo>
                    <a:pt x="3043" y="341645"/>
                  </a:lnTo>
                  <a:lnTo>
                    <a:pt x="11928" y="294456"/>
                  </a:lnTo>
                  <a:lnTo>
                    <a:pt x="26290" y="249450"/>
                  </a:lnTo>
                  <a:lnTo>
                    <a:pt x="45761" y="206994"/>
                  </a:lnTo>
                  <a:lnTo>
                    <a:pt x="69978" y="167454"/>
                  </a:lnTo>
                  <a:lnTo>
                    <a:pt x="98572" y="131195"/>
                  </a:lnTo>
                  <a:lnTo>
                    <a:pt x="131178" y="98584"/>
                  </a:lnTo>
                  <a:lnTo>
                    <a:pt x="167431" y="69985"/>
                  </a:lnTo>
                  <a:lnTo>
                    <a:pt x="206963" y="45766"/>
                  </a:lnTo>
                  <a:lnTo>
                    <a:pt x="249410" y="26292"/>
                  </a:lnTo>
                  <a:lnTo>
                    <a:pt x="294405" y="11929"/>
                  </a:lnTo>
                  <a:lnTo>
                    <a:pt x="341582" y="3043"/>
                  </a:lnTo>
                  <a:lnTo>
                    <a:pt x="390575" y="0"/>
                  </a:lnTo>
                  <a:lnTo>
                    <a:pt x="439569" y="3043"/>
                  </a:lnTo>
                  <a:lnTo>
                    <a:pt x="486746" y="11929"/>
                  </a:lnTo>
                  <a:lnTo>
                    <a:pt x="531742" y="26292"/>
                  </a:lnTo>
                  <a:lnTo>
                    <a:pt x="574190" y="45766"/>
                  </a:lnTo>
                  <a:lnTo>
                    <a:pt x="613724" y="69985"/>
                  </a:lnTo>
                  <a:lnTo>
                    <a:pt x="649978" y="98584"/>
                  </a:lnTo>
                  <a:lnTo>
                    <a:pt x="682586" y="131195"/>
                  </a:lnTo>
                  <a:lnTo>
                    <a:pt x="711182" y="167454"/>
                  </a:lnTo>
                  <a:lnTo>
                    <a:pt x="735399" y="206994"/>
                  </a:lnTo>
                  <a:lnTo>
                    <a:pt x="754872" y="249450"/>
                  </a:lnTo>
                  <a:lnTo>
                    <a:pt x="769234" y="294456"/>
                  </a:lnTo>
                  <a:lnTo>
                    <a:pt x="778120" y="341645"/>
                  </a:lnTo>
                  <a:lnTo>
                    <a:pt x="781164" y="390651"/>
                  </a:lnTo>
                  <a:lnTo>
                    <a:pt x="778120" y="439631"/>
                  </a:lnTo>
                  <a:lnTo>
                    <a:pt x="769234" y="486797"/>
                  </a:lnTo>
                  <a:lnTo>
                    <a:pt x="754872" y="531784"/>
                  </a:lnTo>
                  <a:lnTo>
                    <a:pt x="735399" y="574224"/>
                  </a:lnTo>
                  <a:lnTo>
                    <a:pt x="711182" y="613752"/>
                  </a:lnTo>
                  <a:lnTo>
                    <a:pt x="682586" y="650001"/>
                  </a:lnTo>
                  <a:lnTo>
                    <a:pt x="649978" y="682605"/>
                  </a:lnTo>
                  <a:lnTo>
                    <a:pt x="613724" y="711198"/>
                  </a:lnTo>
                  <a:lnTo>
                    <a:pt x="574190" y="735413"/>
                  </a:lnTo>
                  <a:lnTo>
                    <a:pt x="531742" y="754885"/>
                  </a:lnTo>
                  <a:lnTo>
                    <a:pt x="486746" y="769247"/>
                  </a:lnTo>
                  <a:lnTo>
                    <a:pt x="439569" y="778133"/>
                  </a:lnTo>
                  <a:lnTo>
                    <a:pt x="390575" y="781176"/>
                  </a:lnTo>
                  <a:lnTo>
                    <a:pt x="341582" y="778133"/>
                  </a:lnTo>
                  <a:lnTo>
                    <a:pt x="294405" y="769247"/>
                  </a:lnTo>
                  <a:lnTo>
                    <a:pt x="249410" y="754885"/>
                  </a:lnTo>
                  <a:lnTo>
                    <a:pt x="206963" y="735413"/>
                  </a:lnTo>
                  <a:lnTo>
                    <a:pt x="167431" y="711198"/>
                  </a:lnTo>
                  <a:lnTo>
                    <a:pt x="131178" y="682605"/>
                  </a:lnTo>
                  <a:lnTo>
                    <a:pt x="98572" y="650001"/>
                  </a:lnTo>
                  <a:lnTo>
                    <a:pt x="69978" y="613752"/>
                  </a:lnTo>
                  <a:lnTo>
                    <a:pt x="45761" y="574224"/>
                  </a:lnTo>
                  <a:lnTo>
                    <a:pt x="26290" y="531784"/>
                  </a:lnTo>
                  <a:lnTo>
                    <a:pt x="11928" y="486797"/>
                  </a:lnTo>
                  <a:lnTo>
                    <a:pt x="3043" y="439631"/>
                  </a:lnTo>
                  <a:lnTo>
                    <a:pt x="0" y="39065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55930" y="2898394"/>
            <a:ext cx="11722735" cy="794385"/>
            <a:chOff x="155930" y="2898394"/>
            <a:chExt cx="11722735" cy="794385"/>
          </a:xfrm>
        </p:grpSpPr>
        <p:sp>
          <p:nvSpPr>
            <p:cNvPr id="12" name="object 12"/>
            <p:cNvSpPr/>
            <p:nvPr/>
          </p:nvSpPr>
          <p:spPr>
            <a:xfrm>
              <a:off x="660209" y="2903093"/>
              <a:ext cx="11218545" cy="781685"/>
            </a:xfrm>
            <a:custGeom>
              <a:avLst/>
              <a:gdLst/>
              <a:ahLst/>
              <a:cxnLst/>
              <a:rect l="l" t="t" r="r" b="b"/>
              <a:pathLst>
                <a:path w="11218545" h="781685">
                  <a:moveTo>
                    <a:pt x="11217973" y="0"/>
                  </a:moveTo>
                  <a:lnTo>
                    <a:pt x="390575" y="0"/>
                  </a:lnTo>
                  <a:lnTo>
                    <a:pt x="0" y="390652"/>
                  </a:lnTo>
                  <a:lnTo>
                    <a:pt x="390575" y="781177"/>
                  </a:lnTo>
                  <a:lnTo>
                    <a:pt x="11217973" y="781177"/>
                  </a:lnTo>
                  <a:lnTo>
                    <a:pt x="11217973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280" y="2904744"/>
              <a:ext cx="781164" cy="7811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62280" y="2904744"/>
              <a:ext cx="781685" cy="781685"/>
            </a:xfrm>
            <a:custGeom>
              <a:avLst/>
              <a:gdLst/>
              <a:ahLst/>
              <a:cxnLst/>
              <a:rect l="l" t="t" r="r" b="b"/>
              <a:pathLst>
                <a:path w="781685" h="781685">
                  <a:moveTo>
                    <a:pt x="0" y="390651"/>
                  </a:moveTo>
                  <a:lnTo>
                    <a:pt x="3043" y="341645"/>
                  </a:lnTo>
                  <a:lnTo>
                    <a:pt x="11928" y="294456"/>
                  </a:lnTo>
                  <a:lnTo>
                    <a:pt x="26290" y="249450"/>
                  </a:lnTo>
                  <a:lnTo>
                    <a:pt x="45761" y="206994"/>
                  </a:lnTo>
                  <a:lnTo>
                    <a:pt x="69978" y="167454"/>
                  </a:lnTo>
                  <a:lnTo>
                    <a:pt x="98572" y="131195"/>
                  </a:lnTo>
                  <a:lnTo>
                    <a:pt x="131178" y="98584"/>
                  </a:lnTo>
                  <a:lnTo>
                    <a:pt x="167431" y="69985"/>
                  </a:lnTo>
                  <a:lnTo>
                    <a:pt x="206963" y="45766"/>
                  </a:lnTo>
                  <a:lnTo>
                    <a:pt x="249410" y="26292"/>
                  </a:lnTo>
                  <a:lnTo>
                    <a:pt x="294405" y="11929"/>
                  </a:lnTo>
                  <a:lnTo>
                    <a:pt x="341582" y="3043"/>
                  </a:lnTo>
                  <a:lnTo>
                    <a:pt x="390575" y="0"/>
                  </a:lnTo>
                  <a:lnTo>
                    <a:pt x="439569" y="3043"/>
                  </a:lnTo>
                  <a:lnTo>
                    <a:pt x="486746" y="11929"/>
                  </a:lnTo>
                  <a:lnTo>
                    <a:pt x="531742" y="26292"/>
                  </a:lnTo>
                  <a:lnTo>
                    <a:pt x="574190" y="45766"/>
                  </a:lnTo>
                  <a:lnTo>
                    <a:pt x="613724" y="69985"/>
                  </a:lnTo>
                  <a:lnTo>
                    <a:pt x="649978" y="98584"/>
                  </a:lnTo>
                  <a:lnTo>
                    <a:pt x="682586" y="131195"/>
                  </a:lnTo>
                  <a:lnTo>
                    <a:pt x="711182" y="167454"/>
                  </a:lnTo>
                  <a:lnTo>
                    <a:pt x="735399" y="206994"/>
                  </a:lnTo>
                  <a:lnTo>
                    <a:pt x="754872" y="249450"/>
                  </a:lnTo>
                  <a:lnTo>
                    <a:pt x="769234" y="294456"/>
                  </a:lnTo>
                  <a:lnTo>
                    <a:pt x="778120" y="341645"/>
                  </a:lnTo>
                  <a:lnTo>
                    <a:pt x="781164" y="390651"/>
                  </a:lnTo>
                  <a:lnTo>
                    <a:pt x="778120" y="439631"/>
                  </a:lnTo>
                  <a:lnTo>
                    <a:pt x="769234" y="486797"/>
                  </a:lnTo>
                  <a:lnTo>
                    <a:pt x="754872" y="531784"/>
                  </a:lnTo>
                  <a:lnTo>
                    <a:pt x="735399" y="574224"/>
                  </a:lnTo>
                  <a:lnTo>
                    <a:pt x="711182" y="613752"/>
                  </a:lnTo>
                  <a:lnTo>
                    <a:pt x="682586" y="650001"/>
                  </a:lnTo>
                  <a:lnTo>
                    <a:pt x="649978" y="682605"/>
                  </a:lnTo>
                  <a:lnTo>
                    <a:pt x="613724" y="711198"/>
                  </a:lnTo>
                  <a:lnTo>
                    <a:pt x="574190" y="735413"/>
                  </a:lnTo>
                  <a:lnTo>
                    <a:pt x="531742" y="754885"/>
                  </a:lnTo>
                  <a:lnTo>
                    <a:pt x="486746" y="769247"/>
                  </a:lnTo>
                  <a:lnTo>
                    <a:pt x="439569" y="778133"/>
                  </a:lnTo>
                  <a:lnTo>
                    <a:pt x="390575" y="781176"/>
                  </a:lnTo>
                  <a:lnTo>
                    <a:pt x="341582" y="778133"/>
                  </a:lnTo>
                  <a:lnTo>
                    <a:pt x="294405" y="769247"/>
                  </a:lnTo>
                  <a:lnTo>
                    <a:pt x="249410" y="754885"/>
                  </a:lnTo>
                  <a:lnTo>
                    <a:pt x="206963" y="735413"/>
                  </a:lnTo>
                  <a:lnTo>
                    <a:pt x="167431" y="711198"/>
                  </a:lnTo>
                  <a:lnTo>
                    <a:pt x="131178" y="682605"/>
                  </a:lnTo>
                  <a:lnTo>
                    <a:pt x="98572" y="650001"/>
                  </a:lnTo>
                  <a:lnTo>
                    <a:pt x="69978" y="613752"/>
                  </a:lnTo>
                  <a:lnTo>
                    <a:pt x="45761" y="574224"/>
                  </a:lnTo>
                  <a:lnTo>
                    <a:pt x="26290" y="531784"/>
                  </a:lnTo>
                  <a:lnTo>
                    <a:pt x="11928" y="486797"/>
                  </a:lnTo>
                  <a:lnTo>
                    <a:pt x="3043" y="439631"/>
                  </a:lnTo>
                  <a:lnTo>
                    <a:pt x="0" y="39065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55930" y="3912742"/>
            <a:ext cx="11722735" cy="794385"/>
            <a:chOff x="155930" y="3912742"/>
            <a:chExt cx="11722735" cy="794385"/>
          </a:xfrm>
        </p:grpSpPr>
        <p:sp>
          <p:nvSpPr>
            <p:cNvPr id="16" name="object 16"/>
            <p:cNvSpPr/>
            <p:nvPr/>
          </p:nvSpPr>
          <p:spPr>
            <a:xfrm>
              <a:off x="660209" y="3917441"/>
              <a:ext cx="11218545" cy="781685"/>
            </a:xfrm>
            <a:custGeom>
              <a:avLst/>
              <a:gdLst/>
              <a:ahLst/>
              <a:cxnLst/>
              <a:rect l="l" t="t" r="r" b="b"/>
              <a:pathLst>
                <a:path w="11218545" h="781685">
                  <a:moveTo>
                    <a:pt x="11217973" y="0"/>
                  </a:moveTo>
                  <a:lnTo>
                    <a:pt x="390575" y="0"/>
                  </a:lnTo>
                  <a:lnTo>
                    <a:pt x="0" y="390651"/>
                  </a:lnTo>
                  <a:lnTo>
                    <a:pt x="390575" y="781176"/>
                  </a:lnTo>
                  <a:lnTo>
                    <a:pt x="11217973" y="781176"/>
                  </a:lnTo>
                  <a:lnTo>
                    <a:pt x="11217973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280" y="3919092"/>
              <a:ext cx="781164" cy="78117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62280" y="3919092"/>
              <a:ext cx="781685" cy="781685"/>
            </a:xfrm>
            <a:custGeom>
              <a:avLst/>
              <a:gdLst/>
              <a:ahLst/>
              <a:cxnLst/>
              <a:rect l="l" t="t" r="r" b="b"/>
              <a:pathLst>
                <a:path w="781685" h="781685">
                  <a:moveTo>
                    <a:pt x="0" y="390651"/>
                  </a:moveTo>
                  <a:lnTo>
                    <a:pt x="3043" y="341645"/>
                  </a:lnTo>
                  <a:lnTo>
                    <a:pt x="11928" y="294456"/>
                  </a:lnTo>
                  <a:lnTo>
                    <a:pt x="26290" y="249450"/>
                  </a:lnTo>
                  <a:lnTo>
                    <a:pt x="45761" y="206994"/>
                  </a:lnTo>
                  <a:lnTo>
                    <a:pt x="69978" y="167454"/>
                  </a:lnTo>
                  <a:lnTo>
                    <a:pt x="98572" y="131195"/>
                  </a:lnTo>
                  <a:lnTo>
                    <a:pt x="131178" y="98584"/>
                  </a:lnTo>
                  <a:lnTo>
                    <a:pt x="167431" y="69985"/>
                  </a:lnTo>
                  <a:lnTo>
                    <a:pt x="206963" y="45766"/>
                  </a:lnTo>
                  <a:lnTo>
                    <a:pt x="249410" y="26292"/>
                  </a:lnTo>
                  <a:lnTo>
                    <a:pt x="294405" y="11929"/>
                  </a:lnTo>
                  <a:lnTo>
                    <a:pt x="341582" y="3043"/>
                  </a:lnTo>
                  <a:lnTo>
                    <a:pt x="390575" y="0"/>
                  </a:lnTo>
                  <a:lnTo>
                    <a:pt x="439569" y="3043"/>
                  </a:lnTo>
                  <a:lnTo>
                    <a:pt x="486746" y="11929"/>
                  </a:lnTo>
                  <a:lnTo>
                    <a:pt x="531742" y="26292"/>
                  </a:lnTo>
                  <a:lnTo>
                    <a:pt x="574190" y="45766"/>
                  </a:lnTo>
                  <a:lnTo>
                    <a:pt x="613724" y="69985"/>
                  </a:lnTo>
                  <a:lnTo>
                    <a:pt x="649978" y="98584"/>
                  </a:lnTo>
                  <a:lnTo>
                    <a:pt x="682586" y="131195"/>
                  </a:lnTo>
                  <a:lnTo>
                    <a:pt x="711182" y="167454"/>
                  </a:lnTo>
                  <a:lnTo>
                    <a:pt x="735399" y="206994"/>
                  </a:lnTo>
                  <a:lnTo>
                    <a:pt x="754872" y="249450"/>
                  </a:lnTo>
                  <a:lnTo>
                    <a:pt x="769234" y="294456"/>
                  </a:lnTo>
                  <a:lnTo>
                    <a:pt x="778120" y="341645"/>
                  </a:lnTo>
                  <a:lnTo>
                    <a:pt x="781164" y="390651"/>
                  </a:lnTo>
                  <a:lnTo>
                    <a:pt x="778120" y="439631"/>
                  </a:lnTo>
                  <a:lnTo>
                    <a:pt x="769234" y="486797"/>
                  </a:lnTo>
                  <a:lnTo>
                    <a:pt x="754872" y="531784"/>
                  </a:lnTo>
                  <a:lnTo>
                    <a:pt x="735399" y="574224"/>
                  </a:lnTo>
                  <a:lnTo>
                    <a:pt x="711182" y="613752"/>
                  </a:lnTo>
                  <a:lnTo>
                    <a:pt x="682586" y="650001"/>
                  </a:lnTo>
                  <a:lnTo>
                    <a:pt x="649978" y="682605"/>
                  </a:lnTo>
                  <a:lnTo>
                    <a:pt x="613724" y="711198"/>
                  </a:lnTo>
                  <a:lnTo>
                    <a:pt x="574190" y="735413"/>
                  </a:lnTo>
                  <a:lnTo>
                    <a:pt x="531742" y="754885"/>
                  </a:lnTo>
                  <a:lnTo>
                    <a:pt x="486746" y="769247"/>
                  </a:lnTo>
                  <a:lnTo>
                    <a:pt x="439569" y="778133"/>
                  </a:lnTo>
                  <a:lnTo>
                    <a:pt x="390575" y="781176"/>
                  </a:lnTo>
                  <a:lnTo>
                    <a:pt x="341582" y="778133"/>
                  </a:lnTo>
                  <a:lnTo>
                    <a:pt x="294405" y="769247"/>
                  </a:lnTo>
                  <a:lnTo>
                    <a:pt x="249410" y="754885"/>
                  </a:lnTo>
                  <a:lnTo>
                    <a:pt x="206963" y="735413"/>
                  </a:lnTo>
                  <a:lnTo>
                    <a:pt x="167431" y="711198"/>
                  </a:lnTo>
                  <a:lnTo>
                    <a:pt x="131178" y="682605"/>
                  </a:lnTo>
                  <a:lnTo>
                    <a:pt x="98572" y="650001"/>
                  </a:lnTo>
                  <a:lnTo>
                    <a:pt x="69978" y="613752"/>
                  </a:lnTo>
                  <a:lnTo>
                    <a:pt x="45761" y="574224"/>
                  </a:lnTo>
                  <a:lnTo>
                    <a:pt x="26290" y="531784"/>
                  </a:lnTo>
                  <a:lnTo>
                    <a:pt x="11928" y="486797"/>
                  </a:lnTo>
                  <a:lnTo>
                    <a:pt x="3043" y="439631"/>
                  </a:lnTo>
                  <a:lnTo>
                    <a:pt x="0" y="39065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55930" y="4927091"/>
            <a:ext cx="11722735" cy="794385"/>
            <a:chOff x="155930" y="4927091"/>
            <a:chExt cx="11722735" cy="794385"/>
          </a:xfrm>
        </p:grpSpPr>
        <p:sp>
          <p:nvSpPr>
            <p:cNvPr id="20" name="object 20"/>
            <p:cNvSpPr/>
            <p:nvPr/>
          </p:nvSpPr>
          <p:spPr>
            <a:xfrm>
              <a:off x="660209" y="4931790"/>
              <a:ext cx="11218545" cy="781685"/>
            </a:xfrm>
            <a:custGeom>
              <a:avLst/>
              <a:gdLst/>
              <a:ahLst/>
              <a:cxnLst/>
              <a:rect l="l" t="t" r="r" b="b"/>
              <a:pathLst>
                <a:path w="11218545" h="781685">
                  <a:moveTo>
                    <a:pt x="11217973" y="0"/>
                  </a:moveTo>
                  <a:lnTo>
                    <a:pt x="390575" y="0"/>
                  </a:lnTo>
                  <a:lnTo>
                    <a:pt x="0" y="390651"/>
                  </a:lnTo>
                  <a:lnTo>
                    <a:pt x="390575" y="781202"/>
                  </a:lnTo>
                  <a:lnTo>
                    <a:pt x="11217973" y="781202"/>
                  </a:lnTo>
                  <a:lnTo>
                    <a:pt x="11217973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280" y="4933441"/>
              <a:ext cx="781164" cy="78122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62280" y="4933441"/>
              <a:ext cx="781685" cy="781685"/>
            </a:xfrm>
            <a:custGeom>
              <a:avLst/>
              <a:gdLst/>
              <a:ahLst/>
              <a:cxnLst/>
              <a:rect l="l" t="t" r="r" b="b"/>
              <a:pathLst>
                <a:path w="781685" h="781685">
                  <a:moveTo>
                    <a:pt x="0" y="390651"/>
                  </a:moveTo>
                  <a:lnTo>
                    <a:pt x="3043" y="341645"/>
                  </a:lnTo>
                  <a:lnTo>
                    <a:pt x="11928" y="294456"/>
                  </a:lnTo>
                  <a:lnTo>
                    <a:pt x="26290" y="249450"/>
                  </a:lnTo>
                  <a:lnTo>
                    <a:pt x="45761" y="206994"/>
                  </a:lnTo>
                  <a:lnTo>
                    <a:pt x="69978" y="167454"/>
                  </a:lnTo>
                  <a:lnTo>
                    <a:pt x="98572" y="131195"/>
                  </a:lnTo>
                  <a:lnTo>
                    <a:pt x="131178" y="98584"/>
                  </a:lnTo>
                  <a:lnTo>
                    <a:pt x="167431" y="69985"/>
                  </a:lnTo>
                  <a:lnTo>
                    <a:pt x="206963" y="45766"/>
                  </a:lnTo>
                  <a:lnTo>
                    <a:pt x="249410" y="26292"/>
                  </a:lnTo>
                  <a:lnTo>
                    <a:pt x="294405" y="11929"/>
                  </a:lnTo>
                  <a:lnTo>
                    <a:pt x="341582" y="3043"/>
                  </a:lnTo>
                  <a:lnTo>
                    <a:pt x="390575" y="0"/>
                  </a:lnTo>
                  <a:lnTo>
                    <a:pt x="439569" y="3043"/>
                  </a:lnTo>
                  <a:lnTo>
                    <a:pt x="486746" y="11929"/>
                  </a:lnTo>
                  <a:lnTo>
                    <a:pt x="531742" y="26292"/>
                  </a:lnTo>
                  <a:lnTo>
                    <a:pt x="574190" y="45766"/>
                  </a:lnTo>
                  <a:lnTo>
                    <a:pt x="613724" y="69985"/>
                  </a:lnTo>
                  <a:lnTo>
                    <a:pt x="649978" y="98584"/>
                  </a:lnTo>
                  <a:lnTo>
                    <a:pt x="682586" y="131195"/>
                  </a:lnTo>
                  <a:lnTo>
                    <a:pt x="711182" y="167454"/>
                  </a:lnTo>
                  <a:lnTo>
                    <a:pt x="735399" y="206994"/>
                  </a:lnTo>
                  <a:lnTo>
                    <a:pt x="754872" y="249450"/>
                  </a:lnTo>
                  <a:lnTo>
                    <a:pt x="769234" y="294456"/>
                  </a:lnTo>
                  <a:lnTo>
                    <a:pt x="778120" y="341645"/>
                  </a:lnTo>
                  <a:lnTo>
                    <a:pt x="781164" y="390651"/>
                  </a:lnTo>
                  <a:lnTo>
                    <a:pt x="778120" y="439632"/>
                  </a:lnTo>
                  <a:lnTo>
                    <a:pt x="769234" y="486801"/>
                  </a:lnTo>
                  <a:lnTo>
                    <a:pt x="754872" y="531791"/>
                  </a:lnTo>
                  <a:lnTo>
                    <a:pt x="735399" y="574235"/>
                  </a:lnTo>
                  <a:lnTo>
                    <a:pt x="711182" y="613768"/>
                  </a:lnTo>
                  <a:lnTo>
                    <a:pt x="682586" y="650023"/>
                  </a:lnTo>
                  <a:lnTo>
                    <a:pt x="649978" y="682633"/>
                  </a:lnTo>
                  <a:lnTo>
                    <a:pt x="613724" y="711232"/>
                  </a:lnTo>
                  <a:lnTo>
                    <a:pt x="574190" y="735453"/>
                  </a:lnTo>
                  <a:lnTo>
                    <a:pt x="531742" y="754929"/>
                  </a:lnTo>
                  <a:lnTo>
                    <a:pt x="486746" y="769295"/>
                  </a:lnTo>
                  <a:lnTo>
                    <a:pt x="439569" y="778183"/>
                  </a:lnTo>
                  <a:lnTo>
                    <a:pt x="390575" y="781227"/>
                  </a:lnTo>
                  <a:lnTo>
                    <a:pt x="341582" y="778183"/>
                  </a:lnTo>
                  <a:lnTo>
                    <a:pt x="294405" y="769295"/>
                  </a:lnTo>
                  <a:lnTo>
                    <a:pt x="249410" y="754929"/>
                  </a:lnTo>
                  <a:lnTo>
                    <a:pt x="206963" y="735453"/>
                  </a:lnTo>
                  <a:lnTo>
                    <a:pt x="167431" y="711232"/>
                  </a:lnTo>
                  <a:lnTo>
                    <a:pt x="131178" y="682633"/>
                  </a:lnTo>
                  <a:lnTo>
                    <a:pt x="98572" y="650023"/>
                  </a:lnTo>
                  <a:lnTo>
                    <a:pt x="69978" y="613768"/>
                  </a:lnTo>
                  <a:lnTo>
                    <a:pt x="45761" y="574235"/>
                  </a:lnTo>
                  <a:lnTo>
                    <a:pt x="26290" y="531791"/>
                  </a:lnTo>
                  <a:lnTo>
                    <a:pt x="11928" y="486801"/>
                  </a:lnTo>
                  <a:lnTo>
                    <a:pt x="3043" y="439632"/>
                  </a:lnTo>
                  <a:lnTo>
                    <a:pt x="0" y="39065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630593" y="5946178"/>
            <a:ext cx="11277600" cy="781685"/>
          </a:xfrm>
          <a:custGeom>
            <a:avLst/>
            <a:gdLst/>
            <a:ahLst/>
            <a:cxnLst/>
            <a:rect l="l" t="t" r="r" b="b"/>
            <a:pathLst>
              <a:path w="11277600" h="781684">
                <a:moveTo>
                  <a:pt x="11277180" y="0"/>
                </a:moveTo>
                <a:lnTo>
                  <a:pt x="390588" y="0"/>
                </a:lnTo>
                <a:lnTo>
                  <a:pt x="0" y="390575"/>
                </a:lnTo>
                <a:lnTo>
                  <a:pt x="390588" y="781164"/>
                </a:lnTo>
                <a:lnTo>
                  <a:pt x="11277180" y="781164"/>
                </a:lnTo>
                <a:lnTo>
                  <a:pt x="11277180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157732" y="1006855"/>
            <a:ext cx="10568305" cy="57316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910">
              <a:lnSpc>
                <a:spcPts val="1880"/>
              </a:lnSpc>
              <a:spcBef>
                <a:spcPts val="95"/>
              </a:spcBef>
            </a:pPr>
            <a:r>
              <a:rPr sz="1600" b="1" spc="-20" dirty="0">
                <a:latin typeface="Times New Roman"/>
                <a:cs typeface="Times New Roman"/>
              </a:rPr>
              <a:t>Распределение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конкретных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предметов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на</a:t>
            </a:r>
            <a:r>
              <a:rPr sz="1600" b="1" spc="-7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основе</a:t>
            </a:r>
            <a:r>
              <a:rPr sz="1600" b="1" spc="-8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случайного</a:t>
            </a:r>
            <a:r>
              <a:rPr sz="1600" b="1" spc="-8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выбора</a:t>
            </a:r>
            <a:r>
              <a:rPr sz="1600" b="1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конкретным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классам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осуществляется</a:t>
            </a:r>
            <a:endParaRPr sz="1600" dirty="0">
              <a:latin typeface="Times New Roman"/>
              <a:cs typeface="Times New Roman"/>
            </a:endParaRPr>
          </a:p>
          <a:p>
            <a:pPr marL="41910">
              <a:lnSpc>
                <a:spcPts val="1880"/>
              </a:lnSpc>
            </a:pPr>
            <a:r>
              <a:rPr sz="1600" b="1" spc="-10" dirty="0">
                <a:latin typeface="Times New Roman"/>
                <a:cs typeface="Times New Roman"/>
              </a:rPr>
              <a:t>федеральным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организатором</a:t>
            </a:r>
            <a:r>
              <a:rPr sz="1600" spc="-10" dirty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41910">
              <a:lnSpc>
                <a:spcPts val="1880"/>
              </a:lnSpc>
            </a:pPr>
            <a:r>
              <a:rPr sz="1600" dirty="0">
                <a:latin typeface="Times New Roman"/>
                <a:cs typeface="Times New Roman"/>
              </a:rPr>
              <a:t>Для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проведения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ВПР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предметам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основе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случайного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выбора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предметы распределяются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по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группам</a:t>
            </a:r>
            <a:r>
              <a:rPr sz="1600" spc="-10" dirty="0">
                <a:latin typeface="Times New Roman"/>
                <a:cs typeface="Times New Roman"/>
              </a:rPr>
              <a:t>:</a:t>
            </a:r>
            <a:endParaRPr sz="1600" dirty="0">
              <a:latin typeface="Times New Roman"/>
              <a:cs typeface="Times New Roman"/>
            </a:endParaRPr>
          </a:p>
          <a:p>
            <a:pPr marL="41910">
              <a:lnSpc>
                <a:spcPts val="1880"/>
              </a:lnSpc>
            </a:pPr>
            <a:r>
              <a:rPr sz="1600" b="1" spc="-20" dirty="0">
                <a:latin typeface="Times New Roman"/>
                <a:cs typeface="Times New Roman"/>
              </a:rPr>
              <a:t>«Группа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№1»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урок,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не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более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чем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45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минут.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«Группа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№2»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урока,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не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более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чем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45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минут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каждый.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41910" marR="236220">
              <a:lnSpc>
                <a:spcPts val="1839"/>
              </a:lnSpc>
              <a:spcBef>
                <a:spcPts val="5"/>
              </a:spcBef>
            </a:pPr>
            <a:r>
              <a:rPr sz="1600" b="1" spc="-10" dirty="0">
                <a:latin typeface="Times New Roman"/>
                <a:cs typeface="Times New Roman"/>
              </a:rPr>
              <a:t>Работы,</a:t>
            </a:r>
            <a:r>
              <a:rPr sz="1600" b="1" spc="-75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рассчитанные</a:t>
            </a:r>
            <a:r>
              <a:rPr sz="1600" b="1" spc="-6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на</a:t>
            </a:r>
            <a:r>
              <a:rPr sz="1600" b="1" spc="-6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2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урока,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состоят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из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40" dirty="0">
                <a:latin typeface="Times New Roman"/>
                <a:cs typeface="Times New Roman"/>
              </a:rPr>
              <a:t>двух</a:t>
            </a:r>
            <a:r>
              <a:rPr sz="1600" b="1" spc="-5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частей.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Задания</a:t>
            </a:r>
            <a:r>
              <a:rPr sz="1600" spc="-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первой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второй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части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могут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выполняться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в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один </a:t>
            </a:r>
            <a:r>
              <a:rPr sz="1600" b="1" dirty="0">
                <a:latin typeface="Times New Roman"/>
                <a:cs typeface="Times New Roman"/>
              </a:rPr>
              <a:t>день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перерывом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не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менее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минут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или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в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разные</a:t>
            </a:r>
            <a:r>
              <a:rPr sz="1600" b="1" spc="-90" dirty="0">
                <a:latin typeface="Times New Roman"/>
                <a:cs typeface="Times New Roman"/>
              </a:rPr>
              <a:t> </a:t>
            </a:r>
            <a:r>
              <a:rPr sz="1600" b="1" spc="-20" dirty="0" err="1">
                <a:latin typeface="Times New Roman"/>
                <a:cs typeface="Times New Roman"/>
              </a:rPr>
              <a:t>дни</a:t>
            </a:r>
            <a:r>
              <a:rPr sz="1600" spc="-20" dirty="0" smtClean="0">
                <a:latin typeface="Times New Roman"/>
                <a:cs typeface="Times New Roman"/>
              </a:rPr>
              <a:t>.</a:t>
            </a:r>
            <a:r>
              <a:rPr lang="ru-RU" sz="1600" spc="-20" dirty="0" smtClean="0">
                <a:latin typeface="Times New Roman"/>
                <a:cs typeface="Times New Roman"/>
              </a:rPr>
              <a:t> </a:t>
            </a:r>
            <a:r>
              <a:rPr lang="ru-RU" sz="1600" b="1" spc="-2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В МБОУ ЦО № 56 – работа пишется в один день!</a:t>
            </a:r>
            <a:endParaRPr sz="1600" b="1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41910" marR="5080">
              <a:lnSpc>
                <a:spcPts val="1839"/>
              </a:lnSpc>
            </a:pPr>
            <a:r>
              <a:rPr sz="1600" b="1" spc="-10" dirty="0">
                <a:latin typeface="Times New Roman"/>
                <a:cs typeface="Times New Roman"/>
              </a:rPr>
              <a:t>Информация</a:t>
            </a:r>
            <a:r>
              <a:rPr sz="1600" b="1" spc="-8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о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распределении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предметов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основе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случайного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выбора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классам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предоставляется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ОО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один</a:t>
            </a:r>
            <a:r>
              <a:rPr sz="1600" b="1" spc="-7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раз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50" dirty="0">
                <a:latin typeface="Times New Roman"/>
                <a:cs typeface="Times New Roman"/>
              </a:rPr>
              <a:t>в </a:t>
            </a:r>
            <a:r>
              <a:rPr sz="1600" b="1" spc="-20" dirty="0">
                <a:latin typeface="Times New Roman"/>
                <a:cs typeface="Times New Roman"/>
              </a:rPr>
              <a:t>неделю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(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во</a:t>
            </a:r>
            <a:r>
              <a:rPr sz="1600" b="1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вторник</a:t>
            </a:r>
            <a:r>
              <a:rPr sz="1600" b="1" spc="-20" dirty="0">
                <a:latin typeface="Times New Roman"/>
                <a:cs typeface="Times New Roman"/>
              </a:rPr>
              <a:t>)</a:t>
            </a:r>
            <a:r>
              <a:rPr sz="1600" b="1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каждый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день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проведения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следующей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недели</a:t>
            </a:r>
            <a:r>
              <a:rPr sz="1600" dirty="0">
                <a:latin typeface="Times New Roman"/>
                <a:cs typeface="Times New Roman"/>
              </a:rPr>
              <a:t> в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ЛК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ГИС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ФИС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ОКО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соответствии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расписанием.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41910">
              <a:lnSpc>
                <a:spcPts val="1880"/>
              </a:lnSpc>
              <a:spcBef>
                <a:spcPts val="5"/>
              </a:spcBef>
            </a:pPr>
            <a:r>
              <a:rPr sz="1600" b="1" dirty="0">
                <a:latin typeface="Times New Roman"/>
                <a:cs typeface="Times New Roman"/>
              </a:rPr>
              <a:t>Не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предусмотрено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обязательное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выполнение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работы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в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другой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день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если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день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проведения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ВПР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обучающийся</a:t>
            </a:r>
            <a:endParaRPr sz="1600" dirty="0">
              <a:latin typeface="Times New Roman"/>
              <a:cs typeface="Times New Roman"/>
            </a:endParaRPr>
          </a:p>
          <a:p>
            <a:pPr marL="41910">
              <a:lnSpc>
                <a:spcPts val="1880"/>
              </a:lnSpc>
            </a:pPr>
            <a:r>
              <a:rPr sz="1600" spc="-10" dirty="0">
                <a:latin typeface="Times New Roman"/>
                <a:cs typeface="Times New Roman"/>
              </a:rPr>
              <a:t>отсутствовал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какой-</a:t>
            </a:r>
            <a:r>
              <a:rPr sz="1600" dirty="0">
                <a:latin typeface="Times New Roman"/>
                <a:cs typeface="Times New Roman"/>
              </a:rPr>
              <a:t>либо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причине.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Не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предусмотрено</a:t>
            </a:r>
            <a:r>
              <a:rPr sz="1600" b="1" spc="-20" dirty="0">
                <a:latin typeface="Times New Roman"/>
                <a:cs typeface="Times New Roman"/>
              </a:rPr>
              <a:t> повторное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выполнение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проверочной</a:t>
            </a:r>
            <a:r>
              <a:rPr sz="1600" b="1" spc="-5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работы.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ts val="1880"/>
              </a:lnSpc>
            </a:pPr>
            <a:r>
              <a:rPr sz="1600" b="1" spc="-35" dirty="0">
                <a:latin typeface="Times New Roman"/>
                <a:cs typeface="Times New Roman"/>
              </a:rPr>
              <a:t>Результаты </a:t>
            </a:r>
            <a:r>
              <a:rPr sz="1600" spc="-10" dirty="0">
                <a:latin typeface="Times New Roman"/>
                <a:cs typeface="Times New Roman"/>
              </a:rPr>
              <a:t>работ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участников,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выполнивших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только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одну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часть</a:t>
            </a:r>
            <a:r>
              <a:rPr sz="1600" b="1" spc="-5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(первую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или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вторую),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не</a:t>
            </a:r>
            <a:r>
              <a:rPr sz="1600" b="1" spc="-6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учитываются </a:t>
            </a:r>
            <a:r>
              <a:rPr sz="1600" dirty="0">
                <a:latin typeface="Times New Roman"/>
                <a:cs typeface="Times New Roman"/>
              </a:rPr>
              <a:t>при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обработке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и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ts val="1880"/>
              </a:lnSpc>
            </a:pPr>
            <a:r>
              <a:rPr sz="1600" b="1" dirty="0">
                <a:latin typeface="Times New Roman"/>
                <a:cs typeface="Times New Roman"/>
              </a:rPr>
              <a:t>не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предоставляются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в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разделе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«Аналитика».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55930" y="5941504"/>
            <a:ext cx="794385" cy="794385"/>
            <a:chOff x="155930" y="5941504"/>
            <a:chExt cx="794385" cy="794385"/>
          </a:xfrm>
        </p:grpSpPr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280" y="5947854"/>
              <a:ext cx="781164" cy="78116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62280" y="5947854"/>
              <a:ext cx="781685" cy="781685"/>
            </a:xfrm>
            <a:custGeom>
              <a:avLst/>
              <a:gdLst/>
              <a:ahLst/>
              <a:cxnLst/>
              <a:rect l="l" t="t" r="r" b="b"/>
              <a:pathLst>
                <a:path w="781685" h="781684">
                  <a:moveTo>
                    <a:pt x="0" y="390575"/>
                  </a:moveTo>
                  <a:lnTo>
                    <a:pt x="3043" y="341582"/>
                  </a:lnTo>
                  <a:lnTo>
                    <a:pt x="11928" y="294405"/>
                  </a:lnTo>
                  <a:lnTo>
                    <a:pt x="26290" y="249410"/>
                  </a:lnTo>
                  <a:lnTo>
                    <a:pt x="45761" y="206963"/>
                  </a:lnTo>
                  <a:lnTo>
                    <a:pt x="69978" y="167431"/>
                  </a:lnTo>
                  <a:lnTo>
                    <a:pt x="98572" y="131178"/>
                  </a:lnTo>
                  <a:lnTo>
                    <a:pt x="131178" y="98572"/>
                  </a:lnTo>
                  <a:lnTo>
                    <a:pt x="167431" y="69978"/>
                  </a:lnTo>
                  <a:lnTo>
                    <a:pt x="206963" y="45761"/>
                  </a:lnTo>
                  <a:lnTo>
                    <a:pt x="249410" y="26290"/>
                  </a:lnTo>
                  <a:lnTo>
                    <a:pt x="294405" y="11928"/>
                  </a:lnTo>
                  <a:lnTo>
                    <a:pt x="341582" y="3043"/>
                  </a:lnTo>
                  <a:lnTo>
                    <a:pt x="390575" y="0"/>
                  </a:lnTo>
                  <a:lnTo>
                    <a:pt x="439569" y="3043"/>
                  </a:lnTo>
                  <a:lnTo>
                    <a:pt x="486746" y="11928"/>
                  </a:lnTo>
                  <a:lnTo>
                    <a:pt x="531742" y="26290"/>
                  </a:lnTo>
                  <a:lnTo>
                    <a:pt x="574190" y="45761"/>
                  </a:lnTo>
                  <a:lnTo>
                    <a:pt x="613724" y="69978"/>
                  </a:lnTo>
                  <a:lnTo>
                    <a:pt x="649978" y="98572"/>
                  </a:lnTo>
                  <a:lnTo>
                    <a:pt x="682586" y="131178"/>
                  </a:lnTo>
                  <a:lnTo>
                    <a:pt x="711182" y="167431"/>
                  </a:lnTo>
                  <a:lnTo>
                    <a:pt x="735399" y="206963"/>
                  </a:lnTo>
                  <a:lnTo>
                    <a:pt x="754872" y="249410"/>
                  </a:lnTo>
                  <a:lnTo>
                    <a:pt x="769234" y="294405"/>
                  </a:lnTo>
                  <a:lnTo>
                    <a:pt x="778120" y="341582"/>
                  </a:lnTo>
                  <a:lnTo>
                    <a:pt x="781164" y="390575"/>
                  </a:lnTo>
                  <a:lnTo>
                    <a:pt x="778120" y="439571"/>
                  </a:lnTo>
                  <a:lnTo>
                    <a:pt x="769234" y="486750"/>
                  </a:lnTo>
                  <a:lnTo>
                    <a:pt x="754872" y="531747"/>
                  </a:lnTo>
                  <a:lnTo>
                    <a:pt x="735399" y="574196"/>
                  </a:lnTo>
                  <a:lnTo>
                    <a:pt x="711182" y="613730"/>
                  </a:lnTo>
                  <a:lnTo>
                    <a:pt x="682586" y="649983"/>
                  </a:lnTo>
                  <a:lnTo>
                    <a:pt x="649978" y="682590"/>
                  </a:lnTo>
                  <a:lnTo>
                    <a:pt x="613724" y="711185"/>
                  </a:lnTo>
                  <a:lnTo>
                    <a:pt x="574190" y="735401"/>
                  </a:lnTo>
                  <a:lnTo>
                    <a:pt x="531742" y="754873"/>
                  </a:lnTo>
                  <a:lnTo>
                    <a:pt x="486746" y="769235"/>
                  </a:lnTo>
                  <a:lnTo>
                    <a:pt x="439569" y="778121"/>
                  </a:lnTo>
                  <a:lnTo>
                    <a:pt x="390575" y="781164"/>
                  </a:lnTo>
                  <a:lnTo>
                    <a:pt x="341582" y="778121"/>
                  </a:lnTo>
                  <a:lnTo>
                    <a:pt x="294405" y="769235"/>
                  </a:lnTo>
                  <a:lnTo>
                    <a:pt x="249410" y="754873"/>
                  </a:lnTo>
                  <a:lnTo>
                    <a:pt x="206963" y="735401"/>
                  </a:lnTo>
                  <a:lnTo>
                    <a:pt x="167431" y="711185"/>
                  </a:lnTo>
                  <a:lnTo>
                    <a:pt x="131178" y="682590"/>
                  </a:lnTo>
                  <a:lnTo>
                    <a:pt x="98572" y="649983"/>
                  </a:lnTo>
                  <a:lnTo>
                    <a:pt x="69978" y="613730"/>
                  </a:lnTo>
                  <a:lnTo>
                    <a:pt x="45761" y="574196"/>
                  </a:lnTo>
                  <a:lnTo>
                    <a:pt x="26290" y="531747"/>
                  </a:lnTo>
                  <a:lnTo>
                    <a:pt x="11928" y="486750"/>
                  </a:lnTo>
                  <a:lnTo>
                    <a:pt x="3043" y="439571"/>
                  </a:lnTo>
                  <a:lnTo>
                    <a:pt x="0" y="39057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1283" y="50615"/>
            <a:ext cx="1321238" cy="132123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5229" y="97424"/>
            <a:ext cx="1321238" cy="132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88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94367" y="2033016"/>
            <a:ext cx="2093976" cy="139598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0068" y="2033016"/>
            <a:ext cx="2078736" cy="155905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000053" y="152082"/>
            <a:ext cx="2192020" cy="1757045"/>
            <a:chOff x="5000053" y="152082"/>
            <a:chExt cx="2192020" cy="175704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7184" y="204343"/>
              <a:ext cx="1404239" cy="145554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04815" y="156845"/>
              <a:ext cx="2182495" cy="1747520"/>
            </a:xfrm>
            <a:custGeom>
              <a:avLst/>
              <a:gdLst/>
              <a:ahLst/>
              <a:cxnLst/>
              <a:rect l="l" t="t" r="r" b="b"/>
              <a:pathLst>
                <a:path w="2182495" h="1747520">
                  <a:moveTo>
                    <a:pt x="0" y="1747139"/>
                  </a:moveTo>
                  <a:lnTo>
                    <a:pt x="2182367" y="1747139"/>
                  </a:lnTo>
                  <a:lnTo>
                    <a:pt x="2182367" y="0"/>
                  </a:lnTo>
                  <a:lnTo>
                    <a:pt x="0" y="0"/>
                  </a:lnTo>
                  <a:lnTo>
                    <a:pt x="0" y="1747139"/>
                  </a:lnTo>
                  <a:close/>
                </a:path>
              </a:pathLst>
            </a:custGeom>
            <a:ln w="9525">
              <a:solidFill>
                <a:srgbClr val="6F9E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90068" y="1081138"/>
            <a:ext cx="3787140" cy="864235"/>
          </a:xfrm>
          <a:prstGeom prst="rect">
            <a:avLst/>
          </a:prstGeom>
          <a:solidFill>
            <a:srgbClr val="046EBA"/>
          </a:solidFill>
        </p:spPr>
        <p:txBody>
          <a:bodyPr vert="horz" wrap="square" lIns="0" tIns="5841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59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бумажном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носителе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01710" y="1081138"/>
            <a:ext cx="3787140" cy="864235"/>
          </a:xfrm>
          <a:prstGeom prst="rect">
            <a:avLst/>
          </a:prstGeom>
          <a:solidFill>
            <a:srgbClr val="046EBA"/>
          </a:solidFill>
        </p:spPr>
        <p:txBody>
          <a:bodyPr vert="horz" wrap="square" lIns="0" tIns="38100" rIns="0" bIns="0" rtlCol="0">
            <a:spAutoFit/>
          </a:bodyPr>
          <a:lstStyle/>
          <a:p>
            <a:pPr marL="968375" marR="459740" indent="-498475">
              <a:lnSpc>
                <a:spcPct val="100000"/>
              </a:lnSpc>
              <a:spcBef>
                <a:spcPts val="3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использованием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компьютера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96841" y="1220216"/>
            <a:ext cx="619760" cy="387985"/>
          </a:xfrm>
          <a:custGeom>
            <a:avLst/>
            <a:gdLst/>
            <a:ahLst/>
            <a:cxnLst/>
            <a:rect l="l" t="t" r="r" b="b"/>
            <a:pathLst>
              <a:path w="619760" h="387984">
                <a:moveTo>
                  <a:pt x="206375" y="0"/>
                </a:moveTo>
                <a:lnTo>
                  <a:pt x="0" y="193801"/>
                </a:lnTo>
                <a:lnTo>
                  <a:pt x="206375" y="387476"/>
                </a:lnTo>
                <a:lnTo>
                  <a:pt x="206375" y="290575"/>
                </a:lnTo>
                <a:lnTo>
                  <a:pt x="619633" y="290575"/>
                </a:lnTo>
                <a:lnTo>
                  <a:pt x="619633" y="96900"/>
                </a:lnTo>
                <a:lnTo>
                  <a:pt x="206375" y="96900"/>
                </a:lnTo>
                <a:lnTo>
                  <a:pt x="206375" y="0"/>
                </a:lnTo>
                <a:close/>
              </a:path>
            </a:pathLst>
          </a:custGeom>
          <a:solidFill>
            <a:srgbClr val="046E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3273" y="3923487"/>
            <a:ext cx="504126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9085" algn="l"/>
              </a:tabLst>
            </a:pPr>
            <a:r>
              <a:rPr sz="1600" spc="-10" dirty="0">
                <a:solidFill>
                  <a:srgbClr val="1F3863"/>
                </a:solidFill>
                <a:latin typeface="Calibri"/>
                <a:cs typeface="Calibri"/>
              </a:rPr>
              <a:t>Каждому</a:t>
            </a:r>
            <a:r>
              <a:rPr sz="1600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3863"/>
                </a:solidFill>
                <a:latin typeface="Calibri"/>
                <a:cs typeface="Calibri"/>
              </a:rPr>
              <a:t>участнику</a:t>
            </a:r>
            <a:r>
              <a:rPr sz="1600" spc="-7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3863"/>
                </a:solidFill>
                <a:latin typeface="Calibri"/>
                <a:cs typeface="Calibri"/>
              </a:rPr>
              <a:t>выдается</a:t>
            </a:r>
            <a:r>
              <a:rPr sz="1600" spc="-7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Calibri"/>
                <a:cs typeface="Calibri"/>
              </a:rPr>
              <a:t>один</a:t>
            </a:r>
            <a:r>
              <a:rPr sz="1600" b="1" spc="-5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Calibri"/>
                <a:cs typeface="Calibri"/>
              </a:rPr>
              <a:t>ПЯТИЗНАЧНЫЙ </a:t>
            </a:r>
            <a:r>
              <a:rPr sz="1600" b="1" spc="-25" dirty="0">
                <a:solidFill>
                  <a:srgbClr val="1F3863"/>
                </a:solidFill>
                <a:latin typeface="Calibri"/>
                <a:cs typeface="Calibri"/>
              </a:rPr>
              <a:t>КОД</a:t>
            </a:r>
            <a:r>
              <a:rPr sz="1600" b="1" spc="-7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3863"/>
                </a:solidFill>
                <a:latin typeface="Calibri"/>
                <a:cs typeface="Calibri"/>
              </a:rPr>
              <a:t>на</a:t>
            </a:r>
            <a:r>
              <a:rPr sz="1600" b="1" spc="-8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3863"/>
                </a:solidFill>
                <a:latin typeface="Calibri"/>
                <a:cs typeface="Calibri"/>
              </a:rPr>
              <a:t>все</a:t>
            </a:r>
            <a:r>
              <a:rPr sz="1600" b="1" spc="-9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Calibri"/>
                <a:cs typeface="Calibri"/>
              </a:rPr>
              <a:t>работы.</a:t>
            </a:r>
            <a:r>
              <a:rPr sz="1600" b="1" spc="-4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3863"/>
                </a:solidFill>
                <a:latin typeface="Calibri"/>
                <a:cs typeface="Calibri"/>
              </a:rPr>
              <a:t>Каждый</a:t>
            </a:r>
            <a:r>
              <a:rPr sz="1600" spc="-5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1F3863"/>
                </a:solidFill>
                <a:latin typeface="Calibri"/>
                <a:cs typeface="Calibri"/>
              </a:rPr>
              <a:t>код</a:t>
            </a:r>
            <a:r>
              <a:rPr sz="1600" spc="-6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3863"/>
                </a:solidFill>
                <a:latin typeface="Calibri"/>
                <a:cs typeface="Calibri"/>
              </a:rPr>
              <a:t>является</a:t>
            </a:r>
            <a:r>
              <a:rPr sz="1600" spc="-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Calibri"/>
                <a:cs typeface="Calibri"/>
              </a:rPr>
              <a:t>уникальным </a:t>
            </a:r>
            <a:r>
              <a:rPr sz="1600" dirty="0">
                <a:solidFill>
                  <a:srgbClr val="1F3863"/>
                </a:solidFill>
                <a:latin typeface="Calibri"/>
                <a:cs typeface="Calibri"/>
              </a:rPr>
              <a:t>и</a:t>
            </a:r>
            <a:r>
              <a:rPr sz="1600" spc="-5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1F3863"/>
                </a:solidFill>
                <a:latin typeface="Calibri"/>
                <a:cs typeface="Calibri"/>
              </a:rPr>
              <a:t>используется</a:t>
            </a:r>
            <a:r>
              <a:rPr sz="1600" spc="1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1F3863"/>
                </a:solidFill>
                <a:latin typeface="Calibri"/>
                <a:cs typeface="Calibri"/>
              </a:rPr>
              <a:t>только</a:t>
            </a:r>
            <a:r>
              <a:rPr sz="1600" b="1" spc="-5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3863"/>
                </a:solidFill>
                <a:latin typeface="Calibri"/>
                <a:cs typeface="Calibri"/>
              </a:rPr>
              <a:t>для</a:t>
            </a:r>
            <a:r>
              <a:rPr sz="1600" b="1" spc="-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1F3863"/>
                </a:solidFill>
                <a:latin typeface="Calibri"/>
                <a:cs typeface="Calibri"/>
              </a:rPr>
              <a:t>одного</a:t>
            </a:r>
            <a:r>
              <a:rPr sz="1600" b="1" spc="-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Calibri"/>
                <a:cs typeface="Calibri"/>
              </a:rPr>
              <a:t>обучающегося</a:t>
            </a:r>
            <a:r>
              <a:rPr sz="1600" spc="-10" dirty="0">
                <a:solidFill>
                  <a:srgbClr val="1F3863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3273" y="4807965"/>
            <a:ext cx="46716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indent="-286385" algn="ctr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86385" algn="l"/>
              </a:tabLst>
            </a:pPr>
            <a:r>
              <a:rPr sz="1600" spc="-10" dirty="0">
                <a:solidFill>
                  <a:srgbClr val="1F3863"/>
                </a:solidFill>
                <a:latin typeface="Calibri"/>
                <a:cs typeface="Calibri"/>
              </a:rPr>
              <a:t>Формат</a:t>
            </a:r>
            <a:r>
              <a:rPr sz="1600" spc="-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3863"/>
                </a:solidFill>
                <a:latin typeface="Calibri"/>
                <a:cs typeface="Calibri"/>
              </a:rPr>
              <a:t>печати</a:t>
            </a:r>
            <a:r>
              <a:rPr sz="1600" spc="-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3863"/>
                </a:solidFill>
                <a:latin typeface="Calibri"/>
                <a:cs typeface="Calibri"/>
              </a:rPr>
              <a:t>вариантов</a:t>
            </a:r>
            <a:r>
              <a:rPr sz="1600" spc="-6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3863"/>
                </a:solidFill>
                <a:latin typeface="Calibri"/>
                <a:cs typeface="Calibri"/>
              </a:rPr>
              <a:t>ВПР</a:t>
            </a:r>
            <a:r>
              <a:rPr sz="1600" spc="-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3863"/>
                </a:solidFill>
                <a:latin typeface="Calibri"/>
                <a:cs typeface="Calibri"/>
              </a:rPr>
              <a:t>—</a:t>
            </a:r>
            <a:r>
              <a:rPr sz="1600" spc="-5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3863"/>
                </a:solidFill>
                <a:latin typeface="Calibri"/>
                <a:cs typeface="Calibri"/>
              </a:rPr>
              <a:t>А4</a:t>
            </a:r>
            <a:r>
              <a:rPr sz="1600" dirty="0">
                <a:solidFill>
                  <a:srgbClr val="1F3863"/>
                </a:solidFill>
                <a:latin typeface="Calibri"/>
                <a:cs typeface="Calibri"/>
              </a:rPr>
              <a:t>,</a:t>
            </a:r>
            <a:r>
              <a:rPr sz="1600" spc="-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1F3863"/>
                </a:solidFill>
                <a:latin typeface="Calibri"/>
                <a:cs typeface="Calibri"/>
              </a:rPr>
              <a:t>черно-</a:t>
            </a:r>
            <a:r>
              <a:rPr sz="1600" spc="-10" dirty="0">
                <a:solidFill>
                  <a:srgbClr val="1F3863"/>
                </a:solidFill>
                <a:latin typeface="Calibri"/>
                <a:cs typeface="Calibri"/>
              </a:rPr>
              <a:t>белый,</a:t>
            </a:r>
            <a:endParaRPr sz="1600">
              <a:latin typeface="Calibri"/>
              <a:cs typeface="Calibri"/>
            </a:endParaRPr>
          </a:p>
          <a:p>
            <a:pPr marL="33655" algn="ctr">
              <a:lnSpc>
                <a:spcPct val="100000"/>
              </a:lnSpc>
            </a:pPr>
            <a:r>
              <a:rPr sz="1600" b="1" dirty="0">
                <a:solidFill>
                  <a:srgbClr val="1F3863"/>
                </a:solidFill>
                <a:latin typeface="Calibri"/>
                <a:cs typeface="Calibri"/>
              </a:rPr>
              <a:t>1</a:t>
            </a:r>
            <a:r>
              <a:rPr sz="1600" b="1" spc="-4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Calibri"/>
                <a:cs typeface="Calibri"/>
              </a:rPr>
              <a:t>страница</a:t>
            </a:r>
            <a:r>
              <a:rPr sz="1600" b="1" spc="-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3863"/>
                </a:solidFill>
                <a:latin typeface="Calibri"/>
                <a:cs typeface="Calibri"/>
              </a:rPr>
              <a:t>на</a:t>
            </a:r>
            <a:r>
              <a:rPr sz="1600" b="1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Calibri"/>
                <a:cs typeface="Calibri"/>
              </a:rPr>
              <a:t>листе</a:t>
            </a:r>
            <a:r>
              <a:rPr sz="1600" spc="-10" dirty="0">
                <a:solidFill>
                  <a:srgbClr val="1F3863"/>
                </a:solidFill>
                <a:latin typeface="Calibri"/>
                <a:cs typeface="Calibri"/>
              </a:rPr>
              <a:t>,</a:t>
            </a:r>
            <a:r>
              <a:rPr sz="1600" spc="-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3863"/>
                </a:solidFill>
                <a:latin typeface="Calibri"/>
                <a:cs typeface="Calibri"/>
              </a:rPr>
              <a:t>для</a:t>
            </a:r>
            <a:r>
              <a:rPr sz="1600" spc="-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3863"/>
                </a:solidFill>
                <a:latin typeface="Calibri"/>
                <a:cs typeface="Calibri"/>
              </a:rPr>
              <a:t>4</a:t>
            </a:r>
            <a:r>
              <a:rPr sz="1600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3863"/>
                </a:solidFill>
                <a:latin typeface="Calibri"/>
                <a:cs typeface="Calibri"/>
              </a:rPr>
              <a:t>кл.</a:t>
            </a:r>
            <a:r>
              <a:rPr sz="1600" spc="-6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3863"/>
                </a:solidFill>
                <a:latin typeface="Calibri"/>
                <a:cs typeface="Calibri"/>
              </a:rPr>
              <a:t>–</a:t>
            </a:r>
            <a:r>
              <a:rPr sz="1600" spc="-4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3863"/>
                </a:solidFill>
                <a:latin typeface="Calibri"/>
                <a:cs typeface="Calibri"/>
              </a:rPr>
              <a:t>односторонняя.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3273" y="5448401"/>
            <a:ext cx="491617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9085" algn="l"/>
              </a:tabLst>
            </a:pPr>
            <a:r>
              <a:rPr sz="1600" b="1" dirty="0">
                <a:solidFill>
                  <a:srgbClr val="1F3863"/>
                </a:solidFill>
                <a:latin typeface="Calibri"/>
                <a:cs typeface="Calibri"/>
              </a:rPr>
              <a:t>Доступ</a:t>
            </a:r>
            <a:r>
              <a:rPr sz="1600" b="1" spc="-1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3863"/>
                </a:solidFill>
                <a:latin typeface="Calibri"/>
                <a:cs typeface="Calibri"/>
              </a:rPr>
              <a:t>к</a:t>
            </a:r>
            <a:r>
              <a:rPr sz="1600" b="1" spc="-4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3863"/>
                </a:solidFill>
                <a:latin typeface="Calibri"/>
                <a:cs typeface="Calibri"/>
              </a:rPr>
              <a:t>скачиванию</a:t>
            </a:r>
            <a:r>
              <a:rPr sz="1600" b="1" spc="-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Calibri"/>
                <a:cs typeface="Calibri"/>
              </a:rPr>
              <a:t>материалов</a:t>
            </a:r>
            <a:r>
              <a:rPr sz="1600" b="1" spc="-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3863"/>
                </a:solidFill>
                <a:latin typeface="Calibri"/>
                <a:cs typeface="Calibri"/>
              </a:rPr>
              <a:t>ВПР</a:t>
            </a:r>
            <a:r>
              <a:rPr sz="1600" b="1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3863"/>
                </a:solidFill>
                <a:latin typeface="Calibri"/>
                <a:cs typeface="Calibri"/>
              </a:rPr>
              <a:t>в</a:t>
            </a:r>
            <a:r>
              <a:rPr sz="1600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3863"/>
                </a:solidFill>
                <a:latin typeface="Calibri"/>
                <a:cs typeface="Calibri"/>
              </a:rPr>
              <a:t>ЛК</a:t>
            </a:r>
            <a:r>
              <a:rPr sz="1600" spc="-1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3863"/>
                </a:solidFill>
                <a:latin typeface="Calibri"/>
                <a:cs typeface="Calibri"/>
              </a:rPr>
              <a:t>ГИС</a:t>
            </a:r>
            <a:r>
              <a:rPr sz="1600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1F3863"/>
                </a:solidFill>
                <a:latin typeface="Calibri"/>
                <a:cs typeface="Calibri"/>
              </a:rPr>
              <a:t>ФИС </a:t>
            </a:r>
            <a:r>
              <a:rPr sz="1600" dirty="0">
                <a:solidFill>
                  <a:srgbClr val="1F3863"/>
                </a:solidFill>
                <a:latin typeface="Calibri"/>
                <a:cs typeface="Calibri"/>
              </a:rPr>
              <a:t>ОКО</a:t>
            </a:r>
            <a:r>
              <a:rPr sz="1600" spc="-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3863"/>
                </a:solidFill>
                <a:latin typeface="Calibri"/>
                <a:cs typeface="Calibri"/>
              </a:rPr>
              <a:t>открывается</a:t>
            </a:r>
            <a:r>
              <a:rPr sz="1600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3863"/>
                </a:solidFill>
                <a:latin typeface="Calibri"/>
                <a:cs typeface="Calibri"/>
              </a:rPr>
              <a:t>не</a:t>
            </a:r>
            <a:r>
              <a:rPr sz="1600" spc="-4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3863"/>
                </a:solidFill>
                <a:latin typeface="Calibri"/>
                <a:cs typeface="Calibri"/>
              </a:rPr>
              <a:t>позднее</a:t>
            </a:r>
            <a:r>
              <a:rPr sz="1600" spc="-1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3863"/>
                </a:solidFill>
                <a:latin typeface="Calibri"/>
                <a:cs typeface="Calibri"/>
              </a:rPr>
              <a:t>09:00 </a:t>
            </a:r>
            <a:r>
              <a:rPr sz="1600" spc="-20" dirty="0">
                <a:solidFill>
                  <a:srgbClr val="1F3863"/>
                </a:solidFill>
                <a:latin typeface="Calibri"/>
                <a:cs typeface="Calibri"/>
              </a:rPr>
              <a:t>мск.</a:t>
            </a:r>
            <a:endParaRPr sz="16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600" b="1" dirty="0">
                <a:solidFill>
                  <a:srgbClr val="1F3863"/>
                </a:solidFill>
                <a:latin typeface="Calibri"/>
                <a:cs typeface="Calibri"/>
              </a:rPr>
              <a:t>за</a:t>
            </a:r>
            <a:r>
              <a:rPr sz="1600" b="1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3863"/>
                </a:solidFill>
                <a:latin typeface="Calibri"/>
                <a:cs typeface="Calibri"/>
              </a:rPr>
              <a:t>2</a:t>
            </a:r>
            <a:r>
              <a:rPr sz="1600" b="1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3863"/>
                </a:solidFill>
                <a:latin typeface="Calibri"/>
                <a:cs typeface="Calibri"/>
              </a:rPr>
              <a:t>рабочих</a:t>
            </a:r>
            <a:r>
              <a:rPr sz="1600" b="1" spc="-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3863"/>
                </a:solidFill>
                <a:latin typeface="Calibri"/>
                <a:cs typeface="Calibri"/>
              </a:rPr>
              <a:t>дня</a:t>
            </a:r>
            <a:r>
              <a:rPr sz="1600" b="1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3863"/>
                </a:solidFill>
                <a:latin typeface="Calibri"/>
                <a:cs typeface="Calibri"/>
              </a:rPr>
              <a:t>до</a:t>
            </a:r>
            <a:r>
              <a:rPr sz="1600" b="1" spc="-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3863"/>
                </a:solidFill>
                <a:latin typeface="Calibri"/>
                <a:cs typeface="Calibri"/>
              </a:rPr>
              <a:t>даты</a:t>
            </a:r>
            <a:r>
              <a:rPr sz="1600" b="1" spc="-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Calibri"/>
                <a:cs typeface="Calibri"/>
              </a:rPr>
              <a:t>проведения</a:t>
            </a:r>
            <a:r>
              <a:rPr sz="1600" b="1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3863"/>
                </a:solidFill>
                <a:latin typeface="Calibri"/>
                <a:cs typeface="Calibri"/>
              </a:rPr>
              <a:t>работы.</a:t>
            </a:r>
            <a:endParaRPr sz="16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600" b="1" dirty="0">
                <a:solidFill>
                  <a:srgbClr val="1F3863"/>
                </a:solidFill>
                <a:latin typeface="Calibri"/>
                <a:cs typeface="Calibri"/>
              </a:rPr>
              <a:t>Архивы</a:t>
            </a:r>
            <a:r>
              <a:rPr sz="1600" b="1" spc="-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3863"/>
                </a:solidFill>
                <a:latin typeface="Calibri"/>
                <a:cs typeface="Calibri"/>
              </a:rPr>
              <a:t>с</a:t>
            </a:r>
            <a:r>
              <a:rPr sz="1600" spc="-4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3863"/>
                </a:solidFill>
                <a:latin typeface="Calibri"/>
                <a:cs typeface="Calibri"/>
              </a:rPr>
              <a:t>материалами</a:t>
            </a:r>
            <a:r>
              <a:rPr sz="1600" spc="-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3863"/>
                </a:solidFill>
                <a:latin typeface="Calibri"/>
                <a:cs typeface="Calibri"/>
              </a:rPr>
              <a:t>ВПР</a:t>
            </a:r>
            <a:r>
              <a:rPr sz="1600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3863"/>
                </a:solidFill>
                <a:latin typeface="Calibri"/>
                <a:cs typeface="Calibri"/>
              </a:rPr>
              <a:t>будут</a:t>
            </a:r>
            <a:r>
              <a:rPr sz="1600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3863"/>
                </a:solidFill>
                <a:latin typeface="Calibri"/>
                <a:cs typeface="Calibri"/>
              </a:rPr>
              <a:t>доступны</a:t>
            </a:r>
            <a:endParaRPr sz="16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600" b="1" dirty="0">
                <a:solidFill>
                  <a:srgbClr val="1F3863"/>
                </a:solidFill>
                <a:latin typeface="Calibri"/>
                <a:cs typeface="Calibri"/>
              </a:rPr>
              <a:t>в</a:t>
            </a:r>
            <a:r>
              <a:rPr sz="1600" b="1" spc="-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3863"/>
                </a:solidFill>
                <a:latin typeface="Calibri"/>
                <a:cs typeface="Calibri"/>
              </a:rPr>
              <a:t>течение</a:t>
            </a:r>
            <a:r>
              <a:rPr sz="1600" b="1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3863"/>
                </a:solidFill>
                <a:latin typeface="Calibri"/>
                <a:cs typeface="Calibri"/>
              </a:rPr>
              <a:t>3</a:t>
            </a:r>
            <a:r>
              <a:rPr sz="1600" b="1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3863"/>
                </a:solidFill>
                <a:latin typeface="Calibri"/>
                <a:cs typeface="Calibri"/>
              </a:rPr>
              <a:t>рабочих</a:t>
            </a:r>
            <a:r>
              <a:rPr sz="1600" b="1" spc="-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3863"/>
                </a:solidFill>
                <a:latin typeface="Calibri"/>
                <a:cs typeface="Calibri"/>
              </a:rPr>
              <a:t>дней</a:t>
            </a:r>
            <a:r>
              <a:rPr sz="1600" b="1" spc="-1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3863"/>
                </a:solidFill>
                <a:latin typeface="Calibri"/>
                <a:cs typeface="Calibri"/>
              </a:rPr>
              <a:t>после</a:t>
            </a:r>
            <a:r>
              <a:rPr sz="1600" spc="-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3863"/>
                </a:solidFill>
                <a:latin typeface="Calibri"/>
                <a:cs typeface="Calibri"/>
              </a:rPr>
              <a:t>дня</a:t>
            </a:r>
            <a:r>
              <a:rPr sz="1600" spc="-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3863"/>
                </a:solidFill>
                <a:latin typeface="Calibri"/>
                <a:cs typeface="Calibri"/>
              </a:rPr>
              <a:t>проведения.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17648" y="2275967"/>
            <a:ext cx="2348230" cy="858519"/>
          </a:xfrm>
          <a:custGeom>
            <a:avLst/>
            <a:gdLst/>
            <a:ahLst/>
            <a:cxnLst/>
            <a:rect l="l" t="t" r="r" b="b"/>
            <a:pathLst>
              <a:path w="2348229" h="858519">
                <a:moveTo>
                  <a:pt x="0" y="143002"/>
                </a:moveTo>
                <a:lnTo>
                  <a:pt x="7288" y="97796"/>
                </a:lnTo>
                <a:lnTo>
                  <a:pt x="27586" y="58539"/>
                </a:lnTo>
                <a:lnTo>
                  <a:pt x="58539" y="27586"/>
                </a:lnTo>
                <a:lnTo>
                  <a:pt x="97796" y="7288"/>
                </a:lnTo>
                <a:lnTo>
                  <a:pt x="143001" y="0"/>
                </a:lnTo>
                <a:lnTo>
                  <a:pt x="2205228" y="0"/>
                </a:lnTo>
                <a:lnTo>
                  <a:pt x="2250433" y="7288"/>
                </a:lnTo>
                <a:lnTo>
                  <a:pt x="2289690" y="27586"/>
                </a:lnTo>
                <a:lnTo>
                  <a:pt x="2320643" y="58539"/>
                </a:lnTo>
                <a:lnTo>
                  <a:pt x="2340941" y="97796"/>
                </a:lnTo>
                <a:lnTo>
                  <a:pt x="2348229" y="143002"/>
                </a:lnTo>
                <a:lnTo>
                  <a:pt x="2348229" y="715010"/>
                </a:lnTo>
                <a:lnTo>
                  <a:pt x="2340941" y="760215"/>
                </a:lnTo>
                <a:lnTo>
                  <a:pt x="2320643" y="799472"/>
                </a:lnTo>
                <a:lnTo>
                  <a:pt x="2289690" y="830425"/>
                </a:lnTo>
                <a:lnTo>
                  <a:pt x="2250433" y="850723"/>
                </a:lnTo>
                <a:lnTo>
                  <a:pt x="2205228" y="858012"/>
                </a:lnTo>
                <a:lnTo>
                  <a:pt x="143001" y="858012"/>
                </a:lnTo>
                <a:lnTo>
                  <a:pt x="97796" y="850723"/>
                </a:lnTo>
                <a:lnTo>
                  <a:pt x="58539" y="830425"/>
                </a:lnTo>
                <a:lnTo>
                  <a:pt x="27586" y="799472"/>
                </a:lnTo>
                <a:lnTo>
                  <a:pt x="7288" y="760215"/>
                </a:lnTo>
                <a:lnTo>
                  <a:pt x="0" y="715010"/>
                </a:lnTo>
                <a:lnTo>
                  <a:pt x="0" y="143002"/>
                </a:lnTo>
                <a:close/>
              </a:path>
            </a:pathLst>
          </a:custGeom>
          <a:ln w="28574">
            <a:solidFill>
              <a:srgbClr val="C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641854" y="2265629"/>
            <a:ext cx="210121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Все</a:t>
            </a:r>
            <a:r>
              <a:rPr sz="18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предметы,</a:t>
            </a:r>
            <a:r>
              <a:rPr sz="18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800" spc="-20" dirty="0">
                <a:solidFill>
                  <a:srgbClr val="C00000"/>
                </a:solidFill>
                <a:latin typeface="Calibri"/>
                <a:cs typeface="Calibri"/>
              </a:rPr>
              <a:t> т.ч.</a:t>
            </a:r>
            <a:endParaRPr sz="1800">
              <a:latin typeface="Calibri"/>
              <a:cs typeface="Calibri"/>
            </a:endParaRPr>
          </a:p>
          <a:p>
            <a:pPr marL="17399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«Информатика»</a:t>
            </a:r>
            <a:r>
              <a:rPr sz="18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«Иностранный</a:t>
            </a:r>
            <a:r>
              <a:rPr sz="18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C00000"/>
                </a:solidFill>
                <a:latin typeface="Calibri"/>
                <a:cs typeface="Calibri"/>
              </a:rPr>
              <a:t>язык»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89293" y="2524632"/>
            <a:ext cx="2580005" cy="387985"/>
          </a:xfrm>
          <a:custGeom>
            <a:avLst/>
            <a:gdLst/>
            <a:ahLst/>
            <a:cxnLst/>
            <a:rect l="l" t="t" r="r" b="b"/>
            <a:pathLst>
              <a:path w="2580004" h="387985">
                <a:moveTo>
                  <a:pt x="0" y="64642"/>
                </a:moveTo>
                <a:lnTo>
                  <a:pt x="5081" y="39487"/>
                </a:lnTo>
                <a:lnTo>
                  <a:pt x="18938" y="18938"/>
                </a:lnTo>
                <a:lnTo>
                  <a:pt x="39487" y="5081"/>
                </a:lnTo>
                <a:lnTo>
                  <a:pt x="64642" y="0"/>
                </a:lnTo>
                <a:lnTo>
                  <a:pt x="2514980" y="0"/>
                </a:lnTo>
                <a:lnTo>
                  <a:pt x="2540136" y="5081"/>
                </a:lnTo>
                <a:lnTo>
                  <a:pt x="2560685" y="18938"/>
                </a:lnTo>
                <a:lnTo>
                  <a:pt x="2574542" y="39487"/>
                </a:lnTo>
                <a:lnTo>
                  <a:pt x="2579624" y="64642"/>
                </a:lnTo>
                <a:lnTo>
                  <a:pt x="2579624" y="322961"/>
                </a:lnTo>
                <a:lnTo>
                  <a:pt x="2574542" y="348116"/>
                </a:lnTo>
                <a:lnTo>
                  <a:pt x="2560685" y="368665"/>
                </a:lnTo>
                <a:lnTo>
                  <a:pt x="2540136" y="382522"/>
                </a:lnTo>
                <a:lnTo>
                  <a:pt x="2514980" y="387603"/>
                </a:lnTo>
                <a:lnTo>
                  <a:pt x="64642" y="387603"/>
                </a:lnTo>
                <a:lnTo>
                  <a:pt x="39487" y="382522"/>
                </a:lnTo>
                <a:lnTo>
                  <a:pt x="18938" y="368665"/>
                </a:lnTo>
                <a:lnTo>
                  <a:pt x="5081" y="348116"/>
                </a:lnTo>
                <a:lnTo>
                  <a:pt x="0" y="322961"/>
                </a:lnTo>
                <a:lnTo>
                  <a:pt x="0" y="64642"/>
                </a:lnTo>
                <a:close/>
              </a:path>
            </a:pathLst>
          </a:custGeom>
          <a:ln w="28575">
            <a:solidFill>
              <a:srgbClr val="C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920610" y="2553970"/>
            <a:ext cx="2317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«История»,</a:t>
            </a:r>
            <a:r>
              <a:rPr sz="1800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«Биология»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633081" y="2038350"/>
            <a:ext cx="218440" cy="323215"/>
            <a:chOff x="7633081" y="2038350"/>
            <a:chExt cx="218440" cy="323215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42812" y="2048223"/>
              <a:ext cx="208121" cy="31324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637653" y="2042922"/>
              <a:ext cx="189230" cy="294005"/>
            </a:xfrm>
            <a:custGeom>
              <a:avLst/>
              <a:gdLst/>
              <a:ahLst/>
              <a:cxnLst/>
              <a:rect l="l" t="t" r="r" b="b"/>
              <a:pathLst>
                <a:path w="189229" h="294005">
                  <a:moveTo>
                    <a:pt x="164083" y="0"/>
                  </a:moveTo>
                  <a:lnTo>
                    <a:pt x="25907" y="0"/>
                  </a:lnTo>
                  <a:lnTo>
                    <a:pt x="20827" y="0"/>
                  </a:lnTo>
                  <a:lnTo>
                    <a:pt x="17145" y="1397"/>
                  </a:lnTo>
                  <a:lnTo>
                    <a:pt x="12573" y="6603"/>
                  </a:lnTo>
                  <a:lnTo>
                    <a:pt x="11302" y="10794"/>
                  </a:lnTo>
                  <a:lnTo>
                    <a:pt x="11302" y="148081"/>
                  </a:lnTo>
                  <a:lnTo>
                    <a:pt x="12319" y="152018"/>
                  </a:lnTo>
                  <a:lnTo>
                    <a:pt x="16001" y="156337"/>
                  </a:lnTo>
                  <a:lnTo>
                    <a:pt x="19050" y="157479"/>
                  </a:lnTo>
                  <a:lnTo>
                    <a:pt x="29718" y="157479"/>
                  </a:lnTo>
                  <a:lnTo>
                    <a:pt x="36322" y="156972"/>
                  </a:lnTo>
                  <a:lnTo>
                    <a:pt x="50419" y="155193"/>
                  </a:lnTo>
                  <a:lnTo>
                    <a:pt x="58293" y="154812"/>
                  </a:lnTo>
                  <a:lnTo>
                    <a:pt x="102235" y="159638"/>
                  </a:lnTo>
                  <a:lnTo>
                    <a:pt x="127000" y="192531"/>
                  </a:lnTo>
                  <a:lnTo>
                    <a:pt x="127000" y="207899"/>
                  </a:lnTo>
                  <a:lnTo>
                    <a:pt x="100711" y="242697"/>
                  </a:lnTo>
                  <a:lnTo>
                    <a:pt x="78740" y="247141"/>
                  </a:lnTo>
                  <a:lnTo>
                    <a:pt x="62863" y="246995"/>
                  </a:lnTo>
                  <a:lnTo>
                    <a:pt x="17145" y="234950"/>
                  </a:lnTo>
                  <a:lnTo>
                    <a:pt x="11049" y="231520"/>
                  </a:lnTo>
                  <a:lnTo>
                    <a:pt x="8890" y="230631"/>
                  </a:lnTo>
                  <a:lnTo>
                    <a:pt x="0" y="260476"/>
                  </a:lnTo>
                  <a:lnTo>
                    <a:pt x="635" y="268477"/>
                  </a:lnTo>
                  <a:lnTo>
                    <a:pt x="35432" y="289813"/>
                  </a:lnTo>
                  <a:lnTo>
                    <a:pt x="76073" y="294004"/>
                  </a:lnTo>
                  <a:lnTo>
                    <a:pt x="88530" y="293598"/>
                  </a:lnTo>
                  <a:lnTo>
                    <a:pt x="132504" y="283688"/>
                  </a:lnTo>
                  <a:lnTo>
                    <a:pt x="165117" y="261377"/>
                  </a:lnTo>
                  <a:lnTo>
                    <a:pt x="184675" y="227506"/>
                  </a:lnTo>
                  <a:lnTo>
                    <a:pt x="189229" y="195199"/>
                  </a:lnTo>
                  <a:lnTo>
                    <a:pt x="188825" y="185126"/>
                  </a:lnTo>
                  <a:lnTo>
                    <a:pt x="174831" y="144240"/>
                  </a:lnTo>
                  <a:lnTo>
                    <a:pt x="142114" y="119278"/>
                  </a:lnTo>
                  <a:lnTo>
                    <a:pt x="103096" y="111097"/>
                  </a:lnTo>
                  <a:lnTo>
                    <a:pt x="91694" y="110743"/>
                  </a:lnTo>
                  <a:lnTo>
                    <a:pt x="70357" y="111125"/>
                  </a:lnTo>
                  <a:lnTo>
                    <a:pt x="60071" y="112140"/>
                  </a:lnTo>
                  <a:lnTo>
                    <a:pt x="60071" y="50291"/>
                  </a:lnTo>
                  <a:lnTo>
                    <a:pt x="165735" y="50291"/>
                  </a:lnTo>
                  <a:lnTo>
                    <a:pt x="168021" y="48260"/>
                  </a:lnTo>
                  <a:lnTo>
                    <a:pt x="171069" y="40258"/>
                  </a:lnTo>
                  <a:lnTo>
                    <a:pt x="171830" y="33781"/>
                  </a:lnTo>
                  <a:lnTo>
                    <a:pt x="171703" y="16510"/>
                  </a:lnTo>
                  <a:lnTo>
                    <a:pt x="165353" y="507"/>
                  </a:lnTo>
                  <a:lnTo>
                    <a:pt x="1640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637653" y="2042922"/>
              <a:ext cx="189230" cy="294005"/>
            </a:xfrm>
            <a:custGeom>
              <a:avLst/>
              <a:gdLst/>
              <a:ahLst/>
              <a:cxnLst/>
              <a:rect l="l" t="t" r="r" b="b"/>
              <a:pathLst>
                <a:path w="189229" h="294005">
                  <a:moveTo>
                    <a:pt x="25907" y="0"/>
                  </a:moveTo>
                  <a:lnTo>
                    <a:pt x="162687" y="0"/>
                  </a:lnTo>
                  <a:lnTo>
                    <a:pt x="164083" y="0"/>
                  </a:lnTo>
                  <a:lnTo>
                    <a:pt x="165353" y="507"/>
                  </a:lnTo>
                  <a:lnTo>
                    <a:pt x="166497" y="1397"/>
                  </a:lnTo>
                  <a:lnTo>
                    <a:pt x="167767" y="2286"/>
                  </a:lnTo>
                  <a:lnTo>
                    <a:pt x="168655" y="3682"/>
                  </a:lnTo>
                  <a:lnTo>
                    <a:pt x="169545" y="5587"/>
                  </a:lnTo>
                  <a:lnTo>
                    <a:pt x="170306" y="7619"/>
                  </a:lnTo>
                  <a:lnTo>
                    <a:pt x="170942" y="10160"/>
                  </a:lnTo>
                  <a:lnTo>
                    <a:pt x="171323" y="13335"/>
                  </a:lnTo>
                  <a:lnTo>
                    <a:pt x="171703" y="16510"/>
                  </a:lnTo>
                  <a:lnTo>
                    <a:pt x="171830" y="20319"/>
                  </a:lnTo>
                  <a:lnTo>
                    <a:pt x="171830" y="24764"/>
                  </a:lnTo>
                  <a:lnTo>
                    <a:pt x="171830" y="33781"/>
                  </a:lnTo>
                  <a:lnTo>
                    <a:pt x="171069" y="40258"/>
                  </a:lnTo>
                  <a:lnTo>
                    <a:pt x="169545" y="44195"/>
                  </a:lnTo>
                  <a:lnTo>
                    <a:pt x="168021" y="48260"/>
                  </a:lnTo>
                  <a:lnTo>
                    <a:pt x="165735" y="50291"/>
                  </a:lnTo>
                  <a:lnTo>
                    <a:pt x="162687" y="50291"/>
                  </a:lnTo>
                  <a:lnTo>
                    <a:pt x="60071" y="50291"/>
                  </a:lnTo>
                  <a:lnTo>
                    <a:pt x="60071" y="112140"/>
                  </a:lnTo>
                  <a:lnTo>
                    <a:pt x="65277" y="111505"/>
                  </a:lnTo>
                  <a:lnTo>
                    <a:pt x="70357" y="111125"/>
                  </a:lnTo>
                  <a:lnTo>
                    <a:pt x="75565" y="110998"/>
                  </a:lnTo>
                  <a:lnTo>
                    <a:pt x="80645" y="110870"/>
                  </a:lnTo>
                  <a:lnTo>
                    <a:pt x="86105" y="110743"/>
                  </a:lnTo>
                  <a:lnTo>
                    <a:pt x="91694" y="110743"/>
                  </a:lnTo>
                  <a:lnTo>
                    <a:pt x="103096" y="111097"/>
                  </a:lnTo>
                  <a:lnTo>
                    <a:pt x="142114" y="119278"/>
                  </a:lnTo>
                  <a:lnTo>
                    <a:pt x="174831" y="144240"/>
                  </a:lnTo>
                  <a:lnTo>
                    <a:pt x="188825" y="185126"/>
                  </a:lnTo>
                  <a:lnTo>
                    <a:pt x="189229" y="195199"/>
                  </a:lnTo>
                  <a:lnTo>
                    <a:pt x="188727" y="206603"/>
                  </a:lnTo>
                  <a:lnTo>
                    <a:pt x="176599" y="245844"/>
                  </a:lnTo>
                  <a:lnTo>
                    <a:pt x="150324" y="274024"/>
                  </a:lnTo>
                  <a:lnTo>
                    <a:pt x="111684" y="290308"/>
                  </a:lnTo>
                  <a:lnTo>
                    <a:pt x="76073" y="294004"/>
                  </a:lnTo>
                  <a:lnTo>
                    <a:pt x="69478" y="293907"/>
                  </a:lnTo>
                  <a:lnTo>
                    <a:pt x="28955" y="288163"/>
                  </a:lnTo>
                  <a:lnTo>
                    <a:pt x="13207" y="282955"/>
                  </a:lnTo>
                  <a:lnTo>
                    <a:pt x="9144" y="281304"/>
                  </a:lnTo>
                  <a:lnTo>
                    <a:pt x="2413" y="275081"/>
                  </a:lnTo>
                  <a:lnTo>
                    <a:pt x="1777" y="273685"/>
                  </a:lnTo>
                  <a:lnTo>
                    <a:pt x="1397" y="272161"/>
                  </a:lnTo>
                  <a:lnTo>
                    <a:pt x="1016" y="270255"/>
                  </a:lnTo>
                  <a:lnTo>
                    <a:pt x="635" y="268477"/>
                  </a:lnTo>
                  <a:lnTo>
                    <a:pt x="380" y="266064"/>
                  </a:lnTo>
                  <a:lnTo>
                    <a:pt x="253" y="263270"/>
                  </a:lnTo>
                  <a:lnTo>
                    <a:pt x="0" y="260476"/>
                  </a:lnTo>
                  <a:lnTo>
                    <a:pt x="0" y="257048"/>
                  </a:lnTo>
                  <a:lnTo>
                    <a:pt x="0" y="253237"/>
                  </a:lnTo>
                  <a:lnTo>
                    <a:pt x="0" y="249047"/>
                  </a:lnTo>
                  <a:lnTo>
                    <a:pt x="126" y="245490"/>
                  </a:lnTo>
                  <a:lnTo>
                    <a:pt x="380" y="242569"/>
                  </a:lnTo>
                  <a:lnTo>
                    <a:pt x="762" y="239649"/>
                  </a:lnTo>
                  <a:lnTo>
                    <a:pt x="1143" y="237362"/>
                  </a:lnTo>
                  <a:lnTo>
                    <a:pt x="1904" y="235585"/>
                  </a:lnTo>
                  <a:lnTo>
                    <a:pt x="2540" y="233806"/>
                  </a:lnTo>
                  <a:lnTo>
                    <a:pt x="3301" y="232537"/>
                  </a:lnTo>
                  <a:lnTo>
                    <a:pt x="4191" y="231775"/>
                  </a:lnTo>
                  <a:lnTo>
                    <a:pt x="5079" y="231012"/>
                  </a:lnTo>
                  <a:lnTo>
                    <a:pt x="6096" y="230631"/>
                  </a:lnTo>
                  <a:lnTo>
                    <a:pt x="7366" y="230631"/>
                  </a:lnTo>
                  <a:lnTo>
                    <a:pt x="8890" y="230631"/>
                  </a:lnTo>
                  <a:lnTo>
                    <a:pt x="11049" y="231520"/>
                  </a:lnTo>
                  <a:lnTo>
                    <a:pt x="14097" y="233172"/>
                  </a:lnTo>
                  <a:lnTo>
                    <a:pt x="17145" y="234950"/>
                  </a:lnTo>
                  <a:lnTo>
                    <a:pt x="21208" y="236854"/>
                  </a:lnTo>
                  <a:lnTo>
                    <a:pt x="26162" y="238887"/>
                  </a:lnTo>
                  <a:lnTo>
                    <a:pt x="31242" y="241045"/>
                  </a:lnTo>
                  <a:lnTo>
                    <a:pt x="37211" y="242950"/>
                  </a:lnTo>
                  <a:lnTo>
                    <a:pt x="70103" y="247141"/>
                  </a:lnTo>
                  <a:lnTo>
                    <a:pt x="78740" y="247141"/>
                  </a:lnTo>
                  <a:lnTo>
                    <a:pt x="86614" y="246252"/>
                  </a:lnTo>
                  <a:lnTo>
                    <a:pt x="93599" y="244475"/>
                  </a:lnTo>
                  <a:lnTo>
                    <a:pt x="100711" y="242697"/>
                  </a:lnTo>
                  <a:lnTo>
                    <a:pt x="127000" y="207899"/>
                  </a:lnTo>
                  <a:lnTo>
                    <a:pt x="127000" y="199643"/>
                  </a:lnTo>
                  <a:lnTo>
                    <a:pt x="127000" y="192531"/>
                  </a:lnTo>
                  <a:lnTo>
                    <a:pt x="113156" y="166369"/>
                  </a:lnTo>
                  <a:lnTo>
                    <a:pt x="108457" y="162432"/>
                  </a:lnTo>
                  <a:lnTo>
                    <a:pt x="66928" y="154812"/>
                  </a:lnTo>
                  <a:lnTo>
                    <a:pt x="58293" y="154812"/>
                  </a:lnTo>
                  <a:lnTo>
                    <a:pt x="50419" y="155193"/>
                  </a:lnTo>
                  <a:lnTo>
                    <a:pt x="43433" y="156082"/>
                  </a:lnTo>
                  <a:lnTo>
                    <a:pt x="36322" y="156972"/>
                  </a:lnTo>
                  <a:lnTo>
                    <a:pt x="29718" y="157479"/>
                  </a:lnTo>
                  <a:lnTo>
                    <a:pt x="23368" y="157479"/>
                  </a:lnTo>
                  <a:lnTo>
                    <a:pt x="19050" y="157479"/>
                  </a:lnTo>
                  <a:lnTo>
                    <a:pt x="16001" y="156337"/>
                  </a:lnTo>
                  <a:lnTo>
                    <a:pt x="14097" y="154177"/>
                  </a:lnTo>
                  <a:lnTo>
                    <a:pt x="12319" y="152018"/>
                  </a:lnTo>
                  <a:lnTo>
                    <a:pt x="11302" y="148081"/>
                  </a:lnTo>
                  <a:lnTo>
                    <a:pt x="11302" y="142239"/>
                  </a:lnTo>
                  <a:lnTo>
                    <a:pt x="11302" y="16763"/>
                  </a:lnTo>
                  <a:lnTo>
                    <a:pt x="11302" y="10794"/>
                  </a:lnTo>
                  <a:lnTo>
                    <a:pt x="12573" y="6603"/>
                  </a:lnTo>
                  <a:lnTo>
                    <a:pt x="14858" y="3937"/>
                  </a:lnTo>
                  <a:lnTo>
                    <a:pt x="17145" y="1397"/>
                  </a:lnTo>
                  <a:lnTo>
                    <a:pt x="20827" y="0"/>
                  </a:lnTo>
                  <a:lnTo>
                    <a:pt x="25907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7975092" y="2111629"/>
            <a:ext cx="561975" cy="248920"/>
            <a:chOff x="7975092" y="2111629"/>
            <a:chExt cx="561975" cy="248920"/>
          </a:xfrm>
        </p:grpSpPr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84228" y="2121326"/>
              <a:ext cx="429009" cy="23865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75092" y="2111629"/>
              <a:ext cx="418846" cy="22885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0542" y="2270554"/>
              <a:ext cx="86145" cy="8800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41182" y="2261235"/>
              <a:ext cx="75438" cy="78104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7177785" y="3116707"/>
            <a:ext cx="1133475" cy="387985"/>
            <a:chOff x="7177785" y="3116707"/>
            <a:chExt cx="1133475" cy="387985"/>
          </a:xfrm>
        </p:grpSpPr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87180" y="3127221"/>
              <a:ext cx="1123956" cy="37724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77785" y="3116707"/>
              <a:ext cx="1113536" cy="368427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8427719" y="3195066"/>
            <a:ext cx="561975" cy="248920"/>
            <a:chOff x="8427719" y="3195066"/>
            <a:chExt cx="561975" cy="248920"/>
          </a:xfrm>
        </p:grpSpPr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36855" y="3204890"/>
              <a:ext cx="429009" cy="23865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27719" y="3195066"/>
              <a:ext cx="418846" cy="22885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903169" y="3354118"/>
              <a:ext cx="86145" cy="8800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893809" y="3344672"/>
              <a:ext cx="75438" cy="78104"/>
            </a:xfrm>
            <a:prstGeom prst="rect">
              <a:avLst/>
            </a:prstGeom>
          </p:spPr>
        </p:pic>
      </p:grpSp>
      <p:sp>
        <p:nvSpPr>
          <p:cNvPr id="34" name="object 34"/>
          <p:cNvSpPr/>
          <p:nvPr/>
        </p:nvSpPr>
        <p:spPr>
          <a:xfrm>
            <a:off x="6096000" y="3597147"/>
            <a:ext cx="6017895" cy="387985"/>
          </a:xfrm>
          <a:custGeom>
            <a:avLst/>
            <a:gdLst/>
            <a:ahLst/>
            <a:cxnLst/>
            <a:rect l="l" t="t" r="r" b="b"/>
            <a:pathLst>
              <a:path w="6017895" h="387985">
                <a:moveTo>
                  <a:pt x="0" y="64515"/>
                </a:moveTo>
                <a:lnTo>
                  <a:pt x="5081" y="39379"/>
                </a:lnTo>
                <a:lnTo>
                  <a:pt x="18938" y="18875"/>
                </a:lnTo>
                <a:lnTo>
                  <a:pt x="39487" y="5062"/>
                </a:lnTo>
                <a:lnTo>
                  <a:pt x="64642" y="0"/>
                </a:lnTo>
                <a:lnTo>
                  <a:pt x="5952998" y="0"/>
                </a:lnTo>
                <a:lnTo>
                  <a:pt x="5978080" y="5062"/>
                </a:lnTo>
                <a:lnTo>
                  <a:pt x="5998591" y="18875"/>
                </a:lnTo>
                <a:lnTo>
                  <a:pt x="6012434" y="39379"/>
                </a:lnTo>
                <a:lnTo>
                  <a:pt x="6017514" y="64515"/>
                </a:lnTo>
                <a:lnTo>
                  <a:pt x="6017514" y="322833"/>
                </a:lnTo>
                <a:lnTo>
                  <a:pt x="6012434" y="347989"/>
                </a:lnTo>
                <a:lnTo>
                  <a:pt x="5998591" y="368538"/>
                </a:lnTo>
                <a:lnTo>
                  <a:pt x="5978080" y="382395"/>
                </a:lnTo>
                <a:lnTo>
                  <a:pt x="5952998" y="387476"/>
                </a:lnTo>
                <a:lnTo>
                  <a:pt x="64642" y="387476"/>
                </a:lnTo>
                <a:lnTo>
                  <a:pt x="39487" y="382395"/>
                </a:lnTo>
                <a:lnTo>
                  <a:pt x="18938" y="368538"/>
                </a:lnTo>
                <a:lnTo>
                  <a:pt x="5081" y="347989"/>
                </a:lnTo>
                <a:lnTo>
                  <a:pt x="0" y="322833"/>
                </a:lnTo>
                <a:lnTo>
                  <a:pt x="0" y="64515"/>
                </a:lnTo>
                <a:close/>
              </a:path>
            </a:pathLst>
          </a:custGeom>
          <a:ln w="28575">
            <a:solidFill>
              <a:srgbClr val="C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304534" y="3626611"/>
            <a:ext cx="5600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«История»,</a:t>
            </a:r>
            <a:r>
              <a:rPr sz="18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«Биология»</a:t>
            </a:r>
            <a:r>
              <a:rPr sz="18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C00000"/>
                </a:solidFill>
                <a:latin typeface="Calibri"/>
                <a:cs typeface="Calibri"/>
              </a:rPr>
              <a:t>«География»,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«Обществознание»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20039" y="134874"/>
            <a:ext cx="3780154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В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каждой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параллели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по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каждому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учебному </a:t>
            </a:r>
            <a:r>
              <a:rPr sz="1600" dirty="0">
                <a:latin typeface="Calibri"/>
                <a:cs typeface="Calibri"/>
              </a:rPr>
              <a:t>предмету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выбирается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только</a:t>
            </a:r>
            <a:r>
              <a:rPr sz="1600" b="1" spc="-8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один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формат проведения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</a:t>
            </a:r>
            <a:r>
              <a:rPr sz="1600" b="1" dirty="0">
                <a:latin typeface="Calibri"/>
                <a:cs typeface="Calibri"/>
              </a:rPr>
              <a:t>для всей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параллели</a:t>
            </a:r>
            <a:r>
              <a:rPr sz="1600" spc="-10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7" name="object 3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4381" y="255155"/>
            <a:ext cx="486752" cy="502272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5837301" y="4124325"/>
            <a:ext cx="6041390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9085" algn="l"/>
              </a:tabLst>
            </a:pPr>
            <a:r>
              <a:rPr sz="1600" dirty="0">
                <a:solidFill>
                  <a:srgbClr val="1F3863"/>
                </a:solidFill>
                <a:latin typeface="Calibri"/>
                <a:cs typeface="Calibri"/>
              </a:rPr>
              <a:t>Выбор</a:t>
            </a:r>
            <a:r>
              <a:rPr sz="1600" spc="-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3863"/>
                </a:solidFill>
                <a:latin typeface="Calibri"/>
                <a:cs typeface="Calibri"/>
              </a:rPr>
              <a:t>работы</a:t>
            </a:r>
            <a:r>
              <a:rPr sz="1600" spc="-4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3863"/>
                </a:solidFill>
                <a:latin typeface="Calibri"/>
                <a:cs typeface="Calibri"/>
              </a:rPr>
              <a:t>с</a:t>
            </a:r>
            <a:r>
              <a:rPr sz="1600" spc="-5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1F3863"/>
                </a:solidFill>
                <a:latin typeface="Calibri"/>
                <a:cs typeface="Calibri"/>
              </a:rPr>
              <a:t>использованием</a:t>
            </a:r>
            <a:r>
              <a:rPr sz="160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1F3863"/>
                </a:solidFill>
                <a:latin typeface="Calibri"/>
                <a:cs typeface="Calibri"/>
              </a:rPr>
              <a:t>компьютера</a:t>
            </a:r>
            <a:r>
              <a:rPr sz="1600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3863"/>
                </a:solidFill>
                <a:latin typeface="Calibri"/>
                <a:cs typeface="Calibri"/>
              </a:rPr>
              <a:t>по</a:t>
            </a:r>
            <a:r>
              <a:rPr sz="1600" spc="-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3863"/>
                </a:solidFill>
                <a:latin typeface="Calibri"/>
                <a:cs typeface="Calibri"/>
              </a:rPr>
              <a:t>учебному </a:t>
            </a:r>
            <a:r>
              <a:rPr sz="1600" spc="-20" dirty="0">
                <a:solidFill>
                  <a:srgbClr val="1F3863"/>
                </a:solidFill>
                <a:latin typeface="Calibri"/>
                <a:cs typeface="Calibri"/>
              </a:rPr>
              <a:t>предмету</a:t>
            </a:r>
            <a:r>
              <a:rPr sz="160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3863"/>
                </a:solidFill>
                <a:latin typeface="Calibri"/>
                <a:cs typeface="Calibri"/>
              </a:rPr>
              <a:t>не</a:t>
            </a:r>
            <a:r>
              <a:rPr sz="1600" b="1" spc="-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1F3863"/>
                </a:solidFill>
                <a:latin typeface="Calibri"/>
                <a:cs typeface="Calibri"/>
              </a:rPr>
              <a:t>гарантирует</a:t>
            </a:r>
            <a:r>
              <a:rPr sz="1600" b="1" spc="-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1F3863"/>
                </a:solidFill>
                <a:latin typeface="Calibri"/>
                <a:cs typeface="Calibri"/>
              </a:rPr>
              <a:t>распределение </a:t>
            </a:r>
            <a:r>
              <a:rPr sz="1600" b="1" spc="-10" dirty="0">
                <a:solidFill>
                  <a:srgbClr val="1F3863"/>
                </a:solidFill>
                <a:latin typeface="Calibri"/>
                <a:cs typeface="Calibri"/>
              </a:rPr>
              <a:t>именно</a:t>
            </a:r>
            <a:r>
              <a:rPr sz="1600" b="1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1F3863"/>
                </a:solidFill>
                <a:latin typeface="Calibri"/>
                <a:cs typeface="Calibri"/>
              </a:rPr>
              <a:t>этого</a:t>
            </a:r>
            <a:r>
              <a:rPr sz="1600" b="1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Calibri"/>
                <a:cs typeface="Calibri"/>
              </a:rPr>
              <a:t>предмета</a:t>
            </a:r>
            <a:r>
              <a:rPr sz="1600" spc="-10" dirty="0">
                <a:solidFill>
                  <a:srgbClr val="1F3863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marL="299085" marR="36893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1600" spc="-10" dirty="0">
                <a:solidFill>
                  <a:srgbClr val="1F3863"/>
                </a:solidFill>
                <a:latin typeface="Calibri"/>
                <a:cs typeface="Calibri"/>
              </a:rPr>
              <a:t>Возможно</a:t>
            </a:r>
            <a:r>
              <a:rPr sz="160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1F3863"/>
                </a:solidFill>
                <a:latin typeface="Calibri"/>
                <a:cs typeface="Calibri"/>
              </a:rPr>
              <a:t>проведение </a:t>
            </a:r>
            <a:r>
              <a:rPr sz="1600" b="1" dirty="0">
                <a:solidFill>
                  <a:srgbClr val="1F3863"/>
                </a:solidFill>
                <a:latin typeface="Calibri"/>
                <a:cs typeface="Calibri"/>
              </a:rPr>
              <a:t>ВПР</a:t>
            </a:r>
            <a:r>
              <a:rPr sz="1600" b="1" spc="-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3863"/>
                </a:solidFill>
                <a:latin typeface="Calibri"/>
                <a:cs typeface="Calibri"/>
              </a:rPr>
              <a:t>в</a:t>
            </a:r>
            <a:r>
              <a:rPr sz="1600" b="1" spc="-5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1F3863"/>
                </a:solidFill>
                <a:latin typeface="Calibri"/>
                <a:cs typeface="Calibri"/>
              </a:rPr>
              <a:t>несколько</a:t>
            </a:r>
            <a:r>
              <a:rPr sz="1600" b="1" spc="-6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Calibri"/>
                <a:cs typeface="Calibri"/>
              </a:rPr>
              <a:t>сессий</a:t>
            </a:r>
            <a:r>
              <a:rPr sz="1600" b="1" spc="-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3863"/>
                </a:solidFill>
                <a:latin typeface="Calibri"/>
                <a:cs typeface="Calibri"/>
              </a:rPr>
              <a:t>в</a:t>
            </a:r>
            <a:r>
              <a:rPr sz="1600" spc="-5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3863"/>
                </a:solidFill>
                <a:latin typeface="Calibri"/>
                <a:cs typeface="Calibri"/>
              </a:rPr>
              <a:t>рамках выбранной</a:t>
            </a:r>
            <a:r>
              <a:rPr sz="1600" spc="-6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3863"/>
                </a:solidFill>
                <a:latin typeface="Calibri"/>
                <a:cs typeface="Calibri"/>
              </a:rPr>
              <a:t>даты</a:t>
            </a:r>
            <a:r>
              <a:rPr sz="1600" spc="-6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3863"/>
                </a:solidFill>
                <a:latin typeface="Calibri"/>
                <a:cs typeface="Calibri"/>
              </a:rPr>
              <a:t>или</a:t>
            </a:r>
            <a:r>
              <a:rPr sz="1600" spc="-5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3863"/>
                </a:solidFill>
                <a:latin typeface="Calibri"/>
                <a:cs typeface="Calibri"/>
              </a:rPr>
              <a:t>в</a:t>
            </a:r>
            <a:r>
              <a:rPr sz="1600" spc="-6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3863"/>
                </a:solidFill>
                <a:latin typeface="Calibri"/>
                <a:cs typeface="Calibri"/>
              </a:rPr>
              <a:t>течение</a:t>
            </a:r>
            <a:r>
              <a:rPr sz="1600" spc="-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1F3863"/>
                </a:solidFill>
                <a:latin typeface="Calibri"/>
                <a:cs typeface="Calibri"/>
              </a:rPr>
              <a:t>нескольких</a:t>
            </a:r>
            <a:r>
              <a:rPr sz="1600" spc="-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3863"/>
                </a:solidFill>
                <a:latin typeface="Calibri"/>
                <a:cs typeface="Calibri"/>
              </a:rPr>
              <a:t>дней</a:t>
            </a:r>
            <a:r>
              <a:rPr sz="1600" spc="-5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3863"/>
                </a:solidFill>
                <a:latin typeface="Calibri"/>
                <a:cs typeface="Calibri"/>
              </a:rPr>
              <a:t>(не</a:t>
            </a:r>
            <a:r>
              <a:rPr sz="1600" spc="-4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3863"/>
                </a:solidFill>
                <a:latin typeface="Calibri"/>
                <a:cs typeface="Calibri"/>
              </a:rPr>
              <a:t>более</a:t>
            </a:r>
            <a:r>
              <a:rPr sz="1600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3863"/>
                </a:solidFill>
                <a:latin typeface="Calibri"/>
                <a:cs typeface="Calibri"/>
              </a:rPr>
              <a:t>5)</a:t>
            </a:r>
            <a:r>
              <a:rPr sz="1600" spc="-4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1F3863"/>
                </a:solidFill>
                <a:latin typeface="Calibri"/>
                <a:cs typeface="Calibri"/>
              </a:rPr>
              <a:t>в </a:t>
            </a:r>
            <a:r>
              <a:rPr sz="1600" spc="-10" dirty="0">
                <a:solidFill>
                  <a:srgbClr val="1F3863"/>
                </a:solidFill>
                <a:latin typeface="Calibri"/>
                <a:cs typeface="Calibri"/>
              </a:rPr>
              <a:t>рамках</a:t>
            </a:r>
            <a:r>
              <a:rPr sz="1600" spc="-6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1F3863"/>
                </a:solidFill>
                <a:latin typeface="Calibri"/>
                <a:cs typeface="Calibri"/>
              </a:rPr>
              <a:t>периода проведения</a:t>
            </a:r>
            <a:r>
              <a:rPr sz="160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1F3863"/>
                </a:solidFill>
                <a:latin typeface="Calibri"/>
                <a:cs typeface="Calibri"/>
              </a:rPr>
              <a:t>ВПР.</a:t>
            </a:r>
            <a:endParaRPr sz="1600">
              <a:latin typeface="Calibri"/>
              <a:cs typeface="Calibri"/>
            </a:endParaRPr>
          </a:p>
          <a:p>
            <a:pPr marL="299085" marR="77025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1600" spc="-10" dirty="0">
                <a:solidFill>
                  <a:srgbClr val="1F3863"/>
                </a:solidFill>
                <a:latin typeface="Calibri"/>
                <a:cs typeface="Calibri"/>
              </a:rPr>
              <a:t>Проверочная</a:t>
            </a:r>
            <a:r>
              <a:rPr sz="1600" spc="-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3863"/>
                </a:solidFill>
                <a:latin typeface="Calibri"/>
                <a:cs typeface="Calibri"/>
              </a:rPr>
              <a:t>работа</a:t>
            </a:r>
            <a:r>
              <a:rPr sz="1600" spc="-6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доступна</a:t>
            </a:r>
            <a:r>
              <a:rPr sz="16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C00000"/>
                </a:solidFill>
                <a:latin typeface="Calibri"/>
                <a:cs typeface="Calibri"/>
              </a:rPr>
              <a:t>только</a:t>
            </a:r>
            <a:r>
              <a:rPr sz="16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6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заявленный</a:t>
            </a:r>
            <a:r>
              <a:rPr sz="16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C00000"/>
                </a:solidFill>
                <a:latin typeface="Calibri"/>
                <a:cs typeface="Calibri"/>
              </a:rPr>
              <a:t>день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проведения</a:t>
            </a:r>
            <a:r>
              <a:rPr sz="1600" spc="-10" dirty="0">
                <a:solidFill>
                  <a:srgbClr val="1F3863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1600" b="1" spc="-10" dirty="0">
                <a:solidFill>
                  <a:srgbClr val="1F3863"/>
                </a:solidFill>
                <a:latin typeface="Calibri"/>
                <a:cs typeface="Calibri"/>
              </a:rPr>
              <a:t>Реквизиты</a:t>
            </a:r>
            <a:r>
              <a:rPr sz="1600" b="1" spc="-4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Calibri"/>
                <a:cs typeface="Calibri"/>
              </a:rPr>
              <a:t>доступа</a:t>
            </a:r>
            <a:r>
              <a:rPr sz="1600" b="1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1F3863"/>
                </a:solidFill>
                <a:latin typeface="Calibri"/>
                <a:cs typeface="Calibri"/>
              </a:rPr>
              <a:t>участников</a:t>
            </a:r>
            <a:r>
              <a:rPr sz="1600" spc="-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1F3863"/>
                </a:solidFill>
                <a:latin typeface="Calibri"/>
                <a:cs typeface="Calibri"/>
              </a:rPr>
              <a:t>публикуются</a:t>
            </a:r>
            <a:r>
              <a:rPr sz="1600" spc="-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3863"/>
                </a:solidFill>
                <a:latin typeface="Calibri"/>
                <a:cs typeface="Calibri"/>
              </a:rPr>
              <a:t>в</a:t>
            </a:r>
            <a:r>
              <a:rPr sz="1600" spc="-5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3863"/>
                </a:solidFill>
                <a:latin typeface="Calibri"/>
                <a:cs typeface="Calibri"/>
              </a:rPr>
              <a:t>ЛК</a:t>
            </a:r>
            <a:r>
              <a:rPr sz="1600" spc="-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3863"/>
                </a:solidFill>
                <a:latin typeface="Calibri"/>
                <a:cs typeface="Calibri"/>
              </a:rPr>
              <a:t>ОО</a:t>
            </a:r>
            <a:r>
              <a:rPr sz="1600" spc="-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3863"/>
                </a:solidFill>
                <a:latin typeface="Calibri"/>
                <a:cs typeface="Calibri"/>
              </a:rPr>
              <a:t>ГИС</a:t>
            </a:r>
            <a:r>
              <a:rPr sz="1600" spc="-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3863"/>
                </a:solidFill>
                <a:latin typeface="Calibri"/>
                <a:cs typeface="Calibri"/>
              </a:rPr>
              <a:t>ФИС</a:t>
            </a:r>
            <a:r>
              <a:rPr sz="1600" spc="-6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1F3863"/>
                </a:solidFill>
                <a:latin typeface="Calibri"/>
                <a:cs typeface="Calibri"/>
              </a:rPr>
              <a:t>ОКО</a:t>
            </a:r>
            <a:endParaRPr sz="16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600" b="1" dirty="0">
                <a:solidFill>
                  <a:srgbClr val="1F3863"/>
                </a:solidFill>
                <a:latin typeface="Calibri"/>
                <a:cs typeface="Calibri"/>
              </a:rPr>
              <a:t>на</a:t>
            </a:r>
            <a:r>
              <a:rPr sz="1600" b="1" spc="-7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Calibri"/>
                <a:cs typeface="Calibri"/>
              </a:rPr>
              <a:t>каждый</a:t>
            </a:r>
            <a:r>
              <a:rPr sz="1600" b="1" spc="-6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3863"/>
                </a:solidFill>
                <a:latin typeface="Calibri"/>
                <a:cs typeface="Calibri"/>
              </a:rPr>
              <a:t>день</a:t>
            </a:r>
            <a:r>
              <a:rPr sz="1600" b="1" spc="-5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Calibri"/>
                <a:cs typeface="Calibri"/>
              </a:rPr>
              <a:t>проведения</a:t>
            </a:r>
            <a:r>
              <a:rPr sz="1600" spc="-10" dirty="0">
                <a:solidFill>
                  <a:srgbClr val="1F3863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1600" b="1" spc="-30" dirty="0">
                <a:solidFill>
                  <a:srgbClr val="C00000"/>
                </a:solidFill>
                <a:latin typeface="Calibri"/>
                <a:cs typeface="Calibri"/>
              </a:rPr>
              <a:t>Результаты</a:t>
            </a:r>
            <a:r>
              <a:rPr sz="16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C00000"/>
                </a:solidFill>
                <a:latin typeface="Calibri"/>
                <a:cs typeface="Calibri"/>
              </a:rPr>
              <a:t>будут</a:t>
            </a:r>
            <a:r>
              <a:rPr sz="16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доступны</a:t>
            </a:r>
            <a:r>
              <a:rPr sz="16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C00000"/>
                </a:solidFill>
                <a:latin typeface="Calibri"/>
                <a:cs typeface="Calibri"/>
              </a:rPr>
              <a:t>только</a:t>
            </a:r>
            <a:r>
              <a:rPr sz="16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после</a:t>
            </a:r>
            <a:r>
              <a:rPr sz="16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16.06.2025.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393051" y="1220216"/>
            <a:ext cx="619760" cy="387985"/>
          </a:xfrm>
          <a:custGeom>
            <a:avLst/>
            <a:gdLst/>
            <a:ahLst/>
            <a:cxnLst/>
            <a:rect l="l" t="t" r="r" b="b"/>
            <a:pathLst>
              <a:path w="619759" h="387984">
                <a:moveTo>
                  <a:pt x="413257" y="0"/>
                </a:moveTo>
                <a:lnTo>
                  <a:pt x="413257" y="96900"/>
                </a:lnTo>
                <a:lnTo>
                  <a:pt x="0" y="96900"/>
                </a:lnTo>
                <a:lnTo>
                  <a:pt x="0" y="290575"/>
                </a:lnTo>
                <a:lnTo>
                  <a:pt x="413257" y="290575"/>
                </a:lnTo>
                <a:lnTo>
                  <a:pt x="413257" y="387476"/>
                </a:lnTo>
                <a:lnTo>
                  <a:pt x="619632" y="193801"/>
                </a:lnTo>
                <a:lnTo>
                  <a:pt x="413257" y="0"/>
                </a:lnTo>
                <a:close/>
              </a:path>
            </a:pathLst>
          </a:custGeom>
          <a:solidFill>
            <a:srgbClr val="046E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8465057" y="252475"/>
            <a:ext cx="24739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Формат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можно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изменить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при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заполнении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расписания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1" name="object 4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898383" y="270268"/>
            <a:ext cx="486664" cy="5022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782" y="62246"/>
            <a:ext cx="1157970" cy="115797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01493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7565" y="165354"/>
            <a:ext cx="54375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/>
              <a:t>ОСОБЕННОСТИ</a:t>
            </a:r>
            <a:r>
              <a:rPr sz="2800" spc="-95" dirty="0"/>
              <a:t> </a:t>
            </a:r>
            <a:r>
              <a:rPr sz="2800" spc="-10" dirty="0"/>
              <a:t>ПРОВЕДЕНИЯ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90068" y="763549"/>
            <a:ext cx="3787140" cy="431165"/>
          </a:xfrm>
          <a:prstGeom prst="rect">
            <a:avLst/>
          </a:prstGeom>
          <a:solidFill>
            <a:srgbClr val="046EBA"/>
          </a:solidFill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Иностранный</a:t>
            </a:r>
            <a:r>
              <a:rPr sz="22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язык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0068" y="4086123"/>
            <a:ext cx="3787140" cy="431165"/>
          </a:xfrm>
          <a:prstGeom prst="rect">
            <a:avLst/>
          </a:prstGeom>
          <a:solidFill>
            <a:srgbClr val="046EBA"/>
          </a:solidFill>
        </p:spPr>
        <p:txBody>
          <a:bodyPr vert="horz" wrap="square" lIns="0" tIns="40640" rIns="0" bIns="0" rtlCol="0">
            <a:spAutoFit/>
          </a:bodyPr>
          <a:lstStyle/>
          <a:p>
            <a:pPr marL="1228725">
              <a:lnSpc>
                <a:spcPct val="100000"/>
              </a:lnSpc>
              <a:spcBef>
                <a:spcPts val="320"/>
              </a:spcBef>
            </a:pP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Биология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08596" y="763549"/>
            <a:ext cx="3787140" cy="431165"/>
          </a:xfrm>
          <a:prstGeom prst="rect">
            <a:avLst/>
          </a:prstGeom>
          <a:solidFill>
            <a:srgbClr val="046EBA"/>
          </a:solidFill>
        </p:spPr>
        <p:txBody>
          <a:bodyPr vert="horz" wrap="square" lIns="0" tIns="40005" rIns="0" bIns="0" rtlCol="0">
            <a:spAutoFit/>
          </a:bodyPr>
          <a:lstStyle/>
          <a:p>
            <a:pPr marL="941069">
              <a:lnSpc>
                <a:spcPct val="100000"/>
              </a:lnSpc>
              <a:spcBef>
                <a:spcPts val="315"/>
              </a:spcBef>
            </a:pP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Информатика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068" y="1350657"/>
            <a:ext cx="486752" cy="50227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63879" y="1322070"/>
            <a:ext cx="3512185" cy="9886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6EC0"/>
                </a:solidFill>
                <a:latin typeface="Calibri"/>
                <a:cs typeface="Calibri"/>
              </a:rPr>
              <a:t>Основной</a:t>
            </a:r>
            <a:r>
              <a:rPr sz="1800" spc="-15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6EC0"/>
                </a:solidFill>
                <a:latin typeface="Calibri"/>
                <a:cs typeface="Calibri"/>
              </a:rPr>
              <a:t>изучаемый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образовательной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организации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1800" spc="-25" dirty="0">
                <a:latin typeface="Calibri"/>
                <a:cs typeface="Calibri"/>
              </a:rPr>
              <a:t>Проводится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6EC0"/>
                </a:solidFill>
                <a:latin typeface="Calibri"/>
                <a:cs typeface="Calibri"/>
              </a:rPr>
              <a:t>на</a:t>
            </a:r>
            <a:r>
              <a:rPr sz="1800" spc="-40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6EC0"/>
                </a:solidFill>
                <a:latin typeface="Calibri"/>
                <a:cs typeface="Calibri"/>
              </a:rPr>
              <a:t>бумажном</a:t>
            </a:r>
            <a:r>
              <a:rPr sz="1800" spc="-30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6EC0"/>
                </a:solidFill>
                <a:latin typeface="Calibri"/>
                <a:cs typeface="Calibri"/>
              </a:rPr>
              <a:t>носителе.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6789" y="2581287"/>
            <a:ext cx="1436370" cy="98423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681988" y="2630170"/>
            <a:ext cx="338772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Необходимо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6EC0"/>
                </a:solidFill>
                <a:latin typeface="Calibri"/>
                <a:cs typeface="Calibri"/>
              </a:rPr>
              <a:t>оборудование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6EC0"/>
                </a:solidFill>
                <a:latin typeface="Calibri"/>
                <a:cs typeface="Calibri"/>
              </a:rPr>
              <a:t>для</a:t>
            </a:r>
            <a:r>
              <a:rPr sz="1800" spc="-30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06EC0"/>
                </a:solidFill>
                <a:latin typeface="Calibri"/>
                <a:cs typeface="Calibri"/>
              </a:rPr>
              <a:t>воспроизведения</a:t>
            </a:r>
            <a:r>
              <a:rPr sz="1800" spc="40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06EC0"/>
                </a:solidFill>
                <a:latin typeface="Calibri"/>
                <a:cs typeface="Calibri"/>
              </a:rPr>
              <a:t>MP3-</a:t>
            </a:r>
            <a:r>
              <a:rPr sz="1800" spc="-10" dirty="0">
                <a:solidFill>
                  <a:srgbClr val="006EC0"/>
                </a:solidFill>
                <a:latin typeface="Calibri"/>
                <a:cs typeface="Calibri"/>
              </a:rPr>
              <a:t>файлов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(аудирование).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282064" y="4854955"/>
            <a:ext cx="1132840" cy="388620"/>
            <a:chOff x="1282064" y="4854955"/>
            <a:chExt cx="1132840" cy="38862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2342" y="4864611"/>
              <a:ext cx="1122444" cy="3787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82064" y="4854955"/>
              <a:ext cx="1113536" cy="368427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2531998" y="4933315"/>
            <a:ext cx="561340" cy="249554"/>
            <a:chOff x="2531998" y="4933315"/>
            <a:chExt cx="561340" cy="249554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42023" y="4943774"/>
              <a:ext cx="429009" cy="23865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31998" y="4933315"/>
              <a:ext cx="418846" cy="22885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08267" y="5093002"/>
              <a:ext cx="84799" cy="8800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98088" y="5082921"/>
              <a:ext cx="75438" cy="78105"/>
            </a:xfrm>
            <a:prstGeom prst="rect">
              <a:avLst/>
            </a:prstGeom>
          </p:spPr>
        </p:pic>
      </p:grpSp>
      <p:sp>
        <p:nvSpPr>
          <p:cNvPr id="18" name="object 18"/>
          <p:cNvSpPr/>
          <p:nvPr/>
        </p:nvSpPr>
        <p:spPr>
          <a:xfrm>
            <a:off x="893610" y="5488559"/>
            <a:ext cx="2580005" cy="387985"/>
          </a:xfrm>
          <a:custGeom>
            <a:avLst/>
            <a:gdLst/>
            <a:ahLst/>
            <a:cxnLst/>
            <a:rect l="l" t="t" r="r" b="b"/>
            <a:pathLst>
              <a:path w="2580004" h="387985">
                <a:moveTo>
                  <a:pt x="0" y="64642"/>
                </a:moveTo>
                <a:lnTo>
                  <a:pt x="5075" y="39487"/>
                </a:lnTo>
                <a:lnTo>
                  <a:pt x="18916" y="18938"/>
                </a:lnTo>
                <a:lnTo>
                  <a:pt x="39444" y="5081"/>
                </a:lnTo>
                <a:lnTo>
                  <a:pt x="64579" y="0"/>
                </a:lnTo>
                <a:lnTo>
                  <a:pt x="2514942" y="0"/>
                </a:lnTo>
                <a:lnTo>
                  <a:pt x="2540098" y="5081"/>
                </a:lnTo>
                <a:lnTo>
                  <a:pt x="2560647" y="18938"/>
                </a:lnTo>
                <a:lnTo>
                  <a:pt x="2574503" y="39487"/>
                </a:lnTo>
                <a:lnTo>
                  <a:pt x="2579585" y="64642"/>
                </a:lnTo>
                <a:lnTo>
                  <a:pt x="2579585" y="322910"/>
                </a:lnTo>
                <a:lnTo>
                  <a:pt x="2574503" y="348052"/>
                </a:lnTo>
                <a:lnTo>
                  <a:pt x="2560647" y="368584"/>
                </a:lnTo>
                <a:lnTo>
                  <a:pt x="2540098" y="382426"/>
                </a:lnTo>
                <a:lnTo>
                  <a:pt x="2514942" y="387502"/>
                </a:lnTo>
                <a:lnTo>
                  <a:pt x="64579" y="387502"/>
                </a:lnTo>
                <a:lnTo>
                  <a:pt x="39444" y="382426"/>
                </a:lnTo>
                <a:lnTo>
                  <a:pt x="18916" y="368584"/>
                </a:lnTo>
                <a:lnTo>
                  <a:pt x="5075" y="348052"/>
                </a:lnTo>
                <a:lnTo>
                  <a:pt x="0" y="322910"/>
                </a:lnTo>
                <a:lnTo>
                  <a:pt x="0" y="64642"/>
                </a:lnTo>
                <a:close/>
              </a:path>
            </a:pathLst>
          </a:custGeom>
          <a:ln w="28574">
            <a:solidFill>
              <a:srgbClr val="C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28699" y="5468213"/>
            <a:ext cx="1309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Линейная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93610" y="6038672"/>
            <a:ext cx="2580005" cy="387985"/>
          </a:xfrm>
          <a:custGeom>
            <a:avLst/>
            <a:gdLst/>
            <a:ahLst/>
            <a:cxnLst/>
            <a:rect l="l" t="t" r="r" b="b"/>
            <a:pathLst>
              <a:path w="2580004" h="387985">
                <a:moveTo>
                  <a:pt x="0" y="64592"/>
                </a:moveTo>
                <a:lnTo>
                  <a:pt x="5075" y="39449"/>
                </a:lnTo>
                <a:lnTo>
                  <a:pt x="18916" y="18918"/>
                </a:lnTo>
                <a:lnTo>
                  <a:pt x="39444" y="5075"/>
                </a:lnTo>
                <a:lnTo>
                  <a:pt x="64579" y="0"/>
                </a:lnTo>
                <a:lnTo>
                  <a:pt x="2514942" y="0"/>
                </a:lnTo>
                <a:lnTo>
                  <a:pt x="2540098" y="5075"/>
                </a:lnTo>
                <a:lnTo>
                  <a:pt x="2560647" y="18918"/>
                </a:lnTo>
                <a:lnTo>
                  <a:pt x="2574503" y="39449"/>
                </a:lnTo>
                <a:lnTo>
                  <a:pt x="2579585" y="64592"/>
                </a:lnTo>
                <a:lnTo>
                  <a:pt x="2579585" y="322922"/>
                </a:lnTo>
                <a:lnTo>
                  <a:pt x="2574503" y="348058"/>
                </a:lnTo>
                <a:lnTo>
                  <a:pt x="2560647" y="368585"/>
                </a:lnTo>
                <a:lnTo>
                  <a:pt x="2540098" y="382426"/>
                </a:lnTo>
                <a:lnTo>
                  <a:pt x="2514942" y="387502"/>
                </a:lnTo>
                <a:lnTo>
                  <a:pt x="64579" y="387502"/>
                </a:lnTo>
                <a:lnTo>
                  <a:pt x="39444" y="382426"/>
                </a:lnTo>
                <a:lnTo>
                  <a:pt x="18916" y="368585"/>
                </a:lnTo>
                <a:lnTo>
                  <a:pt x="5075" y="348058"/>
                </a:lnTo>
                <a:lnTo>
                  <a:pt x="0" y="322922"/>
                </a:lnTo>
                <a:lnTo>
                  <a:pt x="0" y="64592"/>
                </a:lnTo>
                <a:close/>
              </a:path>
            </a:pathLst>
          </a:custGeom>
          <a:ln w="28574">
            <a:solidFill>
              <a:srgbClr val="C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042517" y="6018072"/>
            <a:ext cx="22828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Концентрическая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34834" y="5565013"/>
            <a:ext cx="2897505" cy="287655"/>
          </a:xfrm>
          <a:custGeom>
            <a:avLst/>
            <a:gdLst/>
            <a:ahLst/>
            <a:cxnLst/>
            <a:rect l="l" t="t" r="r" b="b"/>
            <a:pathLst>
              <a:path w="2897504" h="287654">
                <a:moveTo>
                  <a:pt x="0" y="0"/>
                </a:moveTo>
                <a:lnTo>
                  <a:pt x="2897111" y="287502"/>
                </a:lnTo>
              </a:path>
              <a:path w="2897504" h="287654">
                <a:moveTo>
                  <a:pt x="2897111" y="0"/>
                </a:moveTo>
                <a:lnTo>
                  <a:pt x="0" y="287502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4834" y="6086360"/>
            <a:ext cx="2897505" cy="287655"/>
          </a:xfrm>
          <a:custGeom>
            <a:avLst/>
            <a:gdLst/>
            <a:ahLst/>
            <a:cxnLst/>
            <a:rect l="l" t="t" r="r" b="b"/>
            <a:pathLst>
              <a:path w="2897504" h="287654">
                <a:moveTo>
                  <a:pt x="0" y="0"/>
                </a:moveTo>
                <a:lnTo>
                  <a:pt x="2897111" y="287553"/>
                </a:lnTo>
              </a:path>
              <a:path w="2897504" h="287654">
                <a:moveTo>
                  <a:pt x="2897111" y="0"/>
                </a:moveTo>
                <a:lnTo>
                  <a:pt x="0" y="287553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449439" y="1436370"/>
            <a:ext cx="3512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Проводится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6EC0"/>
                </a:solidFill>
                <a:latin typeface="Calibri"/>
                <a:cs typeface="Calibri"/>
              </a:rPr>
              <a:t>на</a:t>
            </a:r>
            <a:r>
              <a:rPr sz="1800" spc="-40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6EC0"/>
                </a:solidFill>
                <a:latin typeface="Calibri"/>
                <a:cs typeface="Calibri"/>
              </a:rPr>
              <a:t>бумажном</a:t>
            </a:r>
            <a:r>
              <a:rPr sz="1800" spc="-30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6EC0"/>
                </a:solidFill>
                <a:latin typeface="Calibri"/>
                <a:cs typeface="Calibri"/>
              </a:rPr>
              <a:t>носителе.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2633" y="1350657"/>
            <a:ext cx="486714" cy="502272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7449439" y="2525648"/>
            <a:ext cx="376110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006EC0"/>
                </a:solidFill>
                <a:latin typeface="Calibri"/>
                <a:cs typeface="Calibri"/>
              </a:rPr>
              <a:t>Требуется </a:t>
            </a:r>
            <a:r>
              <a:rPr sz="1800" spc="-20" dirty="0">
                <a:solidFill>
                  <a:srgbClr val="006EC0"/>
                </a:solidFill>
                <a:latin typeface="Calibri"/>
                <a:cs typeface="Calibri"/>
              </a:rPr>
              <a:t>установка</a:t>
            </a:r>
            <a:r>
              <a:rPr sz="1800" spc="-30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6EC0"/>
                </a:solidFill>
                <a:latin typeface="Calibri"/>
                <a:cs typeface="Calibri"/>
              </a:rPr>
              <a:t>специального</a:t>
            </a:r>
            <a:r>
              <a:rPr sz="1800" spc="-15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06EC0"/>
                </a:solidFill>
                <a:latin typeface="Calibri"/>
                <a:cs typeface="Calibri"/>
              </a:rPr>
              <a:t>ПО: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Среда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программирования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КуМир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64080" y="3205125"/>
            <a:ext cx="2089657" cy="565614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7449439" y="1993468"/>
            <a:ext cx="41408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Два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задания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выполняются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6EC0"/>
                </a:solidFill>
                <a:latin typeface="Calibri"/>
                <a:cs typeface="Calibri"/>
              </a:rPr>
              <a:t>на</a:t>
            </a:r>
            <a:r>
              <a:rPr sz="1800" spc="-45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6EC0"/>
                </a:solidFill>
                <a:latin typeface="Calibri"/>
                <a:cs typeface="Calibri"/>
              </a:rPr>
              <a:t>компьютере.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792594" y="4086123"/>
            <a:ext cx="3787140" cy="431165"/>
          </a:xfrm>
          <a:prstGeom prst="rect">
            <a:avLst/>
          </a:prstGeom>
          <a:solidFill>
            <a:srgbClr val="046EBA"/>
          </a:solidFill>
        </p:spPr>
        <p:txBody>
          <a:bodyPr vert="horz" wrap="square" lIns="0" tIns="40640" rIns="0" bIns="0" rtlCol="0">
            <a:spAutoFit/>
          </a:bodyPr>
          <a:lstStyle/>
          <a:p>
            <a:pPr marL="403225">
              <a:lnSpc>
                <a:spcPct val="100000"/>
              </a:lnSpc>
              <a:spcBef>
                <a:spcPts val="320"/>
              </a:spcBef>
            </a:pP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Математика</a:t>
            </a: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2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Физика</a:t>
            </a:r>
            <a:endParaRPr sz="22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014465" y="5325998"/>
            <a:ext cx="1677670" cy="387985"/>
          </a:xfrm>
          <a:custGeom>
            <a:avLst/>
            <a:gdLst/>
            <a:ahLst/>
            <a:cxnLst/>
            <a:rect l="l" t="t" r="r" b="b"/>
            <a:pathLst>
              <a:path w="1677670" h="387985">
                <a:moveTo>
                  <a:pt x="0" y="64515"/>
                </a:moveTo>
                <a:lnTo>
                  <a:pt x="5081" y="39379"/>
                </a:lnTo>
                <a:lnTo>
                  <a:pt x="18938" y="18875"/>
                </a:lnTo>
                <a:lnTo>
                  <a:pt x="39487" y="5062"/>
                </a:lnTo>
                <a:lnTo>
                  <a:pt x="64643" y="0"/>
                </a:lnTo>
                <a:lnTo>
                  <a:pt x="1612773" y="0"/>
                </a:lnTo>
                <a:lnTo>
                  <a:pt x="1637909" y="5062"/>
                </a:lnTo>
                <a:lnTo>
                  <a:pt x="1658413" y="18875"/>
                </a:lnTo>
                <a:lnTo>
                  <a:pt x="1672226" y="39379"/>
                </a:lnTo>
                <a:lnTo>
                  <a:pt x="1677289" y="64515"/>
                </a:lnTo>
                <a:lnTo>
                  <a:pt x="1677289" y="322859"/>
                </a:lnTo>
                <a:lnTo>
                  <a:pt x="1672226" y="348002"/>
                </a:lnTo>
                <a:lnTo>
                  <a:pt x="1658413" y="368533"/>
                </a:lnTo>
                <a:lnTo>
                  <a:pt x="1637909" y="382375"/>
                </a:lnTo>
                <a:lnTo>
                  <a:pt x="1612773" y="387451"/>
                </a:lnTo>
                <a:lnTo>
                  <a:pt x="64643" y="387451"/>
                </a:lnTo>
                <a:lnTo>
                  <a:pt x="39487" y="382375"/>
                </a:lnTo>
                <a:lnTo>
                  <a:pt x="18938" y="368533"/>
                </a:lnTo>
                <a:lnTo>
                  <a:pt x="5081" y="348002"/>
                </a:lnTo>
                <a:lnTo>
                  <a:pt x="0" y="322859"/>
                </a:lnTo>
                <a:lnTo>
                  <a:pt x="0" y="64515"/>
                </a:lnTo>
                <a:close/>
              </a:path>
            </a:pathLst>
          </a:custGeom>
          <a:ln w="28574">
            <a:solidFill>
              <a:srgbClr val="C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334505" y="5355437"/>
            <a:ext cx="10375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«Базовая»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745478" y="1955164"/>
            <a:ext cx="551687" cy="551688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7654035" y="4739004"/>
            <a:ext cx="2072005" cy="317500"/>
            <a:chOff x="7654035" y="4739004"/>
            <a:chExt cx="2072005" cy="317500"/>
          </a:xfrm>
        </p:grpSpPr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62663" y="4747227"/>
              <a:ext cx="2062750" cy="30867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654035" y="4739004"/>
              <a:ext cx="2054987" cy="300482"/>
            </a:xfrm>
            <a:prstGeom prst="rect">
              <a:avLst/>
            </a:prstGeom>
          </p:spPr>
        </p:pic>
      </p:grpSp>
      <p:sp>
        <p:nvSpPr>
          <p:cNvPr id="36" name="object 36"/>
          <p:cNvSpPr/>
          <p:nvPr/>
        </p:nvSpPr>
        <p:spPr>
          <a:xfrm>
            <a:off x="7867522" y="5325998"/>
            <a:ext cx="4218940" cy="387985"/>
          </a:xfrm>
          <a:custGeom>
            <a:avLst/>
            <a:gdLst/>
            <a:ahLst/>
            <a:cxnLst/>
            <a:rect l="l" t="t" r="r" b="b"/>
            <a:pathLst>
              <a:path w="4218940" h="387985">
                <a:moveTo>
                  <a:pt x="0" y="64515"/>
                </a:moveTo>
                <a:lnTo>
                  <a:pt x="5062" y="39379"/>
                </a:lnTo>
                <a:lnTo>
                  <a:pt x="18875" y="18875"/>
                </a:lnTo>
                <a:lnTo>
                  <a:pt x="39379" y="5062"/>
                </a:lnTo>
                <a:lnTo>
                  <a:pt x="64516" y="0"/>
                </a:lnTo>
                <a:lnTo>
                  <a:pt x="4154297" y="0"/>
                </a:lnTo>
                <a:lnTo>
                  <a:pt x="4179433" y="5062"/>
                </a:lnTo>
                <a:lnTo>
                  <a:pt x="4199937" y="18875"/>
                </a:lnTo>
                <a:lnTo>
                  <a:pt x="4213750" y="39379"/>
                </a:lnTo>
                <a:lnTo>
                  <a:pt x="4218812" y="64515"/>
                </a:lnTo>
                <a:lnTo>
                  <a:pt x="4218812" y="322859"/>
                </a:lnTo>
                <a:lnTo>
                  <a:pt x="4213750" y="348002"/>
                </a:lnTo>
                <a:lnTo>
                  <a:pt x="4199937" y="368533"/>
                </a:lnTo>
                <a:lnTo>
                  <a:pt x="4179433" y="382375"/>
                </a:lnTo>
                <a:lnTo>
                  <a:pt x="4154297" y="387451"/>
                </a:lnTo>
                <a:lnTo>
                  <a:pt x="64516" y="387451"/>
                </a:lnTo>
                <a:lnTo>
                  <a:pt x="39379" y="382375"/>
                </a:lnTo>
                <a:lnTo>
                  <a:pt x="18875" y="368533"/>
                </a:lnTo>
                <a:lnTo>
                  <a:pt x="5062" y="348002"/>
                </a:lnTo>
                <a:lnTo>
                  <a:pt x="0" y="322859"/>
                </a:lnTo>
                <a:lnTo>
                  <a:pt x="0" y="64515"/>
                </a:lnTo>
                <a:close/>
              </a:path>
            </a:pathLst>
          </a:custGeom>
          <a:ln w="28575">
            <a:solidFill>
              <a:srgbClr val="C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061197" y="5355437"/>
            <a:ext cx="38322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«С</a:t>
            </a:r>
            <a:r>
              <a:rPr sz="18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углублённым</a:t>
            </a:r>
            <a:r>
              <a:rPr sz="18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изучением</a:t>
            </a:r>
            <a:r>
              <a:rPr sz="18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предмета»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853173" y="4847716"/>
            <a:ext cx="692785" cy="478790"/>
          </a:xfrm>
          <a:custGeom>
            <a:avLst/>
            <a:gdLst/>
            <a:ahLst/>
            <a:cxnLst/>
            <a:rect l="l" t="t" r="r" b="b"/>
            <a:pathLst>
              <a:path w="692784" h="478789">
                <a:moveTo>
                  <a:pt x="52704" y="376935"/>
                </a:moveTo>
                <a:lnTo>
                  <a:pt x="46990" y="378967"/>
                </a:lnTo>
                <a:lnTo>
                  <a:pt x="0" y="478281"/>
                </a:lnTo>
                <a:lnTo>
                  <a:pt x="38229" y="475487"/>
                </a:lnTo>
                <a:lnTo>
                  <a:pt x="20954" y="475487"/>
                </a:lnTo>
                <a:lnTo>
                  <a:pt x="10159" y="459739"/>
                </a:lnTo>
                <a:lnTo>
                  <a:pt x="39239" y="439837"/>
                </a:lnTo>
                <a:lnTo>
                  <a:pt x="61975" y="391921"/>
                </a:lnTo>
                <a:lnTo>
                  <a:pt x="64134" y="387222"/>
                </a:lnTo>
                <a:lnTo>
                  <a:pt x="62102" y="381507"/>
                </a:lnTo>
                <a:lnTo>
                  <a:pt x="52704" y="376935"/>
                </a:lnTo>
                <a:close/>
              </a:path>
              <a:path w="692784" h="478789">
                <a:moveTo>
                  <a:pt x="39239" y="439837"/>
                </a:moveTo>
                <a:lnTo>
                  <a:pt x="10159" y="459739"/>
                </a:lnTo>
                <a:lnTo>
                  <a:pt x="20954" y="475487"/>
                </a:lnTo>
                <a:lnTo>
                  <a:pt x="26521" y="471677"/>
                </a:lnTo>
                <a:lnTo>
                  <a:pt x="24129" y="471677"/>
                </a:lnTo>
                <a:lnTo>
                  <a:pt x="14858" y="458088"/>
                </a:lnTo>
                <a:lnTo>
                  <a:pt x="31135" y="456913"/>
                </a:lnTo>
                <a:lnTo>
                  <a:pt x="39239" y="439837"/>
                </a:lnTo>
                <a:close/>
              </a:path>
              <a:path w="692784" h="478789">
                <a:moveTo>
                  <a:pt x="108076" y="451357"/>
                </a:moveTo>
                <a:lnTo>
                  <a:pt x="50092" y="455544"/>
                </a:lnTo>
                <a:lnTo>
                  <a:pt x="20954" y="475487"/>
                </a:lnTo>
                <a:lnTo>
                  <a:pt x="38229" y="475487"/>
                </a:lnTo>
                <a:lnTo>
                  <a:pt x="109474" y="470280"/>
                </a:lnTo>
                <a:lnTo>
                  <a:pt x="113410" y="465835"/>
                </a:lnTo>
                <a:lnTo>
                  <a:pt x="112970" y="459739"/>
                </a:lnTo>
                <a:lnTo>
                  <a:pt x="112850" y="458088"/>
                </a:lnTo>
                <a:lnTo>
                  <a:pt x="112766" y="456913"/>
                </a:lnTo>
                <a:lnTo>
                  <a:pt x="112649" y="455294"/>
                </a:lnTo>
                <a:lnTo>
                  <a:pt x="108076" y="451357"/>
                </a:lnTo>
                <a:close/>
              </a:path>
              <a:path w="692784" h="478789">
                <a:moveTo>
                  <a:pt x="31135" y="456913"/>
                </a:moveTo>
                <a:lnTo>
                  <a:pt x="14858" y="458088"/>
                </a:lnTo>
                <a:lnTo>
                  <a:pt x="24129" y="471677"/>
                </a:lnTo>
                <a:lnTo>
                  <a:pt x="31135" y="456913"/>
                </a:lnTo>
                <a:close/>
              </a:path>
              <a:path w="692784" h="478789">
                <a:moveTo>
                  <a:pt x="50092" y="455544"/>
                </a:moveTo>
                <a:lnTo>
                  <a:pt x="31135" y="456913"/>
                </a:lnTo>
                <a:lnTo>
                  <a:pt x="24129" y="471677"/>
                </a:lnTo>
                <a:lnTo>
                  <a:pt x="26521" y="471677"/>
                </a:lnTo>
                <a:lnTo>
                  <a:pt x="50092" y="455544"/>
                </a:lnTo>
                <a:close/>
              </a:path>
              <a:path w="692784" h="478789">
                <a:moveTo>
                  <a:pt x="681862" y="0"/>
                </a:moveTo>
                <a:lnTo>
                  <a:pt x="39239" y="439837"/>
                </a:lnTo>
                <a:lnTo>
                  <a:pt x="31135" y="456913"/>
                </a:lnTo>
                <a:lnTo>
                  <a:pt x="50092" y="455544"/>
                </a:lnTo>
                <a:lnTo>
                  <a:pt x="692657" y="15747"/>
                </a:lnTo>
                <a:lnTo>
                  <a:pt x="681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826752" y="4847335"/>
            <a:ext cx="752475" cy="434975"/>
          </a:xfrm>
          <a:custGeom>
            <a:avLst/>
            <a:gdLst/>
            <a:ahLst/>
            <a:cxnLst/>
            <a:rect l="l" t="t" r="r" b="b"/>
            <a:pathLst>
              <a:path w="752475" h="434975">
                <a:moveTo>
                  <a:pt x="700829" y="414932"/>
                </a:moveTo>
                <a:lnTo>
                  <a:pt x="647700" y="415544"/>
                </a:lnTo>
                <a:lnTo>
                  <a:pt x="642493" y="415544"/>
                </a:lnTo>
                <a:lnTo>
                  <a:pt x="638301" y="419861"/>
                </a:lnTo>
                <a:lnTo>
                  <a:pt x="638428" y="430402"/>
                </a:lnTo>
                <a:lnTo>
                  <a:pt x="642747" y="434594"/>
                </a:lnTo>
                <a:lnTo>
                  <a:pt x="647953" y="434594"/>
                </a:lnTo>
                <a:lnTo>
                  <a:pt x="752475" y="433323"/>
                </a:lnTo>
                <a:lnTo>
                  <a:pt x="751885" y="432307"/>
                </a:lnTo>
                <a:lnTo>
                  <a:pt x="731393" y="432307"/>
                </a:lnTo>
                <a:lnTo>
                  <a:pt x="700829" y="414932"/>
                </a:lnTo>
                <a:close/>
              </a:path>
              <a:path w="752475" h="434975">
                <a:moveTo>
                  <a:pt x="719672" y="414715"/>
                </a:moveTo>
                <a:lnTo>
                  <a:pt x="700829" y="414932"/>
                </a:lnTo>
                <a:lnTo>
                  <a:pt x="731393" y="432307"/>
                </a:lnTo>
                <a:lnTo>
                  <a:pt x="733417" y="428751"/>
                </a:lnTo>
                <a:lnTo>
                  <a:pt x="727837" y="428751"/>
                </a:lnTo>
                <a:lnTo>
                  <a:pt x="719798" y="414932"/>
                </a:lnTo>
                <a:lnTo>
                  <a:pt x="719672" y="414715"/>
                </a:lnTo>
                <a:close/>
              </a:path>
              <a:path w="752475" h="434975">
                <a:moveTo>
                  <a:pt x="691515" y="336803"/>
                </a:moveTo>
                <a:lnTo>
                  <a:pt x="687070" y="339470"/>
                </a:lnTo>
                <a:lnTo>
                  <a:pt x="682498" y="342138"/>
                </a:lnTo>
                <a:lnTo>
                  <a:pt x="680974" y="347980"/>
                </a:lnTo>
                <a:lnTo>
                  <a:pt x="683514" y="352551"/>
                </a:lnTo>
                <a:lnTo>
                  <a:pt x="710179" y="398395"/>
                </a:lnTo>
                <a:lnTo>
                  <a:pt x="740791" y="415797"/>
                </a:lnTo>
                <a:lnTo>
                  <a:pt x="731393" y="432307"/>
                </a:lnTo>
                <a:lnTo>
                  <a:pt x="751885" y="432307"/>
                </a:lnTo>
                <a:lnTo>
                  <a:pt x="700024" y="342900"/>
                </a:lnTo>
                <a:lnTo>
                  <a:pt x="697356" y="338455"/>
                </a:lnTo>
                <a:lnTo>
                  <a:pt x="691515" y="336803"/>
                </a:lnTo>
                <a:close/>
              </a:path>
              <a:path w="752475" h="434975">
                <a:moveTo>
                  <a:pt x="735965" y="414527"/>
                </a:moveTo>
                <a:lnTo>
                  <a:pt x="719672" y="414715"/>
                </a:lnTo>
                <a:lnTo>
                  <a:pt x="727837" y="428751"/>
                </a:lnTo>
                <a:lnTo>
                  <a:pt x="735733" y="414932"/>
                </a:lnTo>
                <a:lnTo>
                  <a:pt x="735857" y="414715"/>
                </a:lnTo>
                <a:lnTo>
                  <a:pt x="735965" y="414527"/>
                </a:lnTo>
                <a:close/>
              </a:path>
              <a:path w="752475" h="434975">
                <a:moveTo>
                  <a:pt x="738557" y="414527"/>
                </a:moveTo>
                <a:lnTo>
                  <a:pt x="735965" y="414527"/>
                </a:lnTo>
                <a:lnTo>
                  <a:pt x="727837" y="428751"/>
                </a:lnTo>
                <a:lnTo>
                  <a:pt x="733417" y="428751"/>
                </a:lnTo>
                <a:lnTo>
                  <a:pt x="740791" y="415797"/>
                </a:lnTo>
                <a:lnTo>
                  <a:pt x="738557" y="414527"/>
                </a:lnTo>
                <a:close/>
              </a:path>
              <a:path w="752475" h="434975">
                <a:moveTo>
                  <a:pt x="9398" y="0"/>
                </a:moveTo>
                <a:lnTo>
                  <a:pt x="0" y="16509"/>
                </a:lnTo>
                <a:lnTo>
                  <a:pt x="700829" y="414932"/>
                </a:lnTo>
                <a:lnTo>
                  <a:pt x="719672" y="414715"/>
                </a:lnTo>
                <a:lnTo>
                  <a:pt x="710179" y="398395"/>
                </a:lnTo>
                <a:lnTo>
                  <a:pt x="9398" y="0"/>
                </a:lnTo>
                <a:close/>
              </a:path>
              <a:path w="752475" h="434975">
                <a:moveTo>
                  <a:pt x="710179" y="398395"/>
                </a:moveTo>
                <a:lnTo>
                  <a:pt x="719563" y="414527"/>
                </a:lnTo>
                <a:lnTo>
                  <a:pt x="719672" y="414715"/>
                </a:lnTo>
                <a:lnTo>
                  <a:pt x="735965" y="414527"/>
                </a:lnTo>
                <a:lnTo>
                  <a:pt x="738557" y="414527"/>
                </a:lnTo>
                <a:lnTo>
                  <a:pt x="710179" y="3983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8471154" y="5777890"/>
            <a:ext cx="27324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6EC0"/>
                </a:solidFill>
                <a:latin typeface="Calibri"/>
                <a:cs typeface="Calibri"/>
              </a:rPr>
              <a:t>Организатор</a:t>
            </a:r>
            <a:r>
              <a:rPr sz="1800" spc="-40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6EC0"/>
                </a:solidFill>
                <a:latin typeface="Calibri"/>
                <a:cs typeface="Calibri"/>
              </a:rPr>
              <a:t>предоставляет </a:t>
            </a:r>
            <a:r>
              <a:rPr sz="1800" dirty="0">
                <a:solidFill>
                  <a:srgbClr val="006EC0"/>
                </a:solidFill>
                <a:latin typeface="Calibri"/>
                <a:cs typeface="Calibri"/>
              </a:rPr>
              <a:t>2</a:t>
            </a:r>
            <a:r>
              <a:rPr sz="1800" spc="-60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6EC0"/>
                </a:solidFill>
                <a:latin typeface="Calibri"/>
                <a:cs typeface="Calibri"/>
              </a:rPr>
              <a:t>архива</a:t>
            </a:r>
            <a:r>
              <a:rPr sz="1800" spc="-10" dirty="0">
                <a:latin typeface="Calibri"/>
                <a:cs typeface="Calibri"/>
              </a:rPr>
              <a:t>: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для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базовой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для </a:t>
            </a:r>
            <a:r>
              <a:rPr sz="1800" spc="-10" dirty="0">
                <a:latin typeface="Calibri"/>
                <a:cs typeface="Calibri"/>
              </a:rPr>
              <a:t>углубленной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1" name="object 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7522" y="5804496"/>
            <a:ext cx="486663" cy="5022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84984" y="98703"/>
            <a:ext cx="1322947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1331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679</TotalTime>
  <Words>1022</Words>
  <Application>Microsoft Office PowerPoint</Application>
  <PresentationFormat>Широкоэкранный</PresentationFormat>
  <Paragraphs>169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Arial MT</vt:lpstr>
      <vt:lpstr>Calibri</vt:lpstr>
      <vt:lpstr>Microsoft Sans Serif</vt:lpstr>
      <vt:lpstr>Times New Roman</vt:lpstr>
      <vt:lpstr>Trebuchet MS</vt:lpstr>
      <vt:lpstr>Wingdings</vt:lpstr>
      <vt:lpstr>Wingdings 3</vt:lpstr>
      <vt:lpstr>Аспект</vt:lpstr>
      <vt:lpstr>ВПР -2025 </vt:lpstr>
      <vt:lpstr>ОСНОВНЫЕ АКЦЕНТЫ ПРАВИЛ ПРОВЕДЕНИЯ ВПР</vt:lpstr>
      <vt:lpstr>ВПР проводятся в штатном режиме</vt:lpstr>
      <vt:lpstr>Расписание 2025</vt:lpstr>
      <vt:lpstr>ПОДГОТОВКА К ПРОВЕДЕНИЮ ВПР</vt:lpstr>
      <vt:lpstr>Презентация PowerPoint</vt:lpstr>
      <vt:lpstr>ВПР-2025. Важно!</vt:lpstr>
      <vt:lpstr>Презентация PowerPoint</vt:lpstr>
      <vt:lpstr>ОСОБЕННОСТИ ПРОВЕДЕНИЯ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Выступление на педсовете об итогах третьей четверти</dc:title>
  <dc:creator>USER</dc:creator>
  <cp:lastModifiedBy>USER</cp:lastModifiedBy>
  <cp:revision>55</cp:revision>
  <dcterms:created xsi:type="dcterms:W3CDTF">2024-03-27T07:50:08Z</dcterms:created>
  <dcterms:modified xsi:type="dcterms:W3CDTF">2025-03-11T08:04:59Z</dcterms:modified>
</cp:coreProperties>
</file>