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</p:sldMasterIdLst>
  <p:notesMasterIdLst>
    <p:notesMasterId r:id="rId15"/>
  </p:notesMasterIdLst>
  <p:sldIdLst>
    <p:sldId id="259" r:id="rId3"/>
    <p:sldId id="282" r:id="rId4"/>
    <p:sldId id="269" r:id="rId5"/>
    <p:sldId id="273" r:id="rId6"/>
    <p:sldId id="261" r:id="rId7"/>
    <p:sldId id="290" r:id="rId8"/>
    <p:sldId id="267" r:id="rId9"/>
    <p:sldId id="288" r:id="rId10"/>
    <p:sldId id="277" r:id="rId11"/>
    <p:sldId id="268" r:id="rId12"/>
    <p:sldId id="281" r:id="rId13"/>
    <p:sldId id="286" r:id="rId14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63" d="100"/>
          <a:sy n="63" d="100"/>
        </p:scale>
        <p:origin x="78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2T09:57:59.17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3B7F0-77F3-47D6-9A2A-8FF38898AA04}" type="doc">
      <dgm:prSet loTypeId="urn:microsoft.com/office/officeart/2005/8/layout/radial6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22A091F-13F5-4895-8556-C71AAD788046}">
      <dgm:prSet phldrT="[Текст]" custT="1"/>
      <dgm:spPr/>
      <dgm:t>
        <a:bodyPr/>
        <a:lstStyle/>
        <a:p>
          <a:r>
            <a:rPr lang="ru-RU" sz="2000" b="1" dirty="0"/>
            <a:t>Сетевое взаимодействие Тверского лицея</a:t>
          </a:r>
        </a:p>
      </dgm:t>
    </dgm:pt>
    <dgm:pt modelId="{922EE1C8-CEF9-4F8A-A6F1-4F716EE7A1AC}" type="parTrans" cxnId="{3D826362-49CD-4A0D-AC3F-4B1752DA3747}">
      <dgm:prSet/>
      <dgm:spPr/>
      <dgm:t>
        <a:bodyPr/>
        <a:lstStyle/>
        <a:p>
          <a:endParaRPr lang="ru-RU"/>
        </a:p>
      </dgm:t>
    </dgm:pt>
    <dgm:pt modelId="{EC5E526D-A7B9-4C15-91E9-D7C765E1236E}" type="sibTrans" cxnId="{3D826362-49CD-4A0D-AC3F-4B1752DA3747}">
      <dgm:prSet/>
      <dgm:spPr/>
      <dgm:t>
        <a:bodyPr/>
        <a:lstStyle/>
        <a:p>
          <a:endParaRPr lang="ru-RU"/>
        </a:p>
      </dgm:t>
    </dgm:pt>
    <dgm:pt modelId="{CE1084EB-C8DD-4281-9889-B411BD6A2248}">
      <dgm:prSet phldrT="[Текст]" custT="1"/>
      <dgm:spPr/>
      <dgm:t>
        <a:bodyPr/>
        <a:lstStyle/>
        <a:p>
          <a:r>
            <a:rPr lang="ru-RU" sz="1600" b="1"/>
            <a:t>Школы  города и области</a:t>
          </a:r>
          <a:endParaRPr lang="ru-RU" sz="1600" b="1" dirty="0"/>
        </a:p>
      </dgm:t>
    </dgm:pt>
    <dgm:pt modelId="{D676E54C-3CC5-43A3-90F8-2087E4914BB8}" type="parTrans" cxnId="{0E615961-3D07-4DD4-807F-0B9F6665C302}">
      <dgm:prSet/>
      <dgm:spPr/>
      <dgm:t>
        <a:bodyPr/>
        <a:lstStyle/>
        <a:p>
          <a:endParaRPr lang="ru-RU"/>
        </a:p>
      </dgm:t>
    </dgm:pt>
    <dgm:pt modelId="{8AD5FCD6-1EAD-495D-B76D-24A80A535B55}" type="sibTrans" cxnId="{0E615961-3D07-4DD4-807F-0B9F6665C302}">
      <dgm:prSet/>
      <dgm:spPr/>
      <dgm:t>
        <a:bodyPr/>
        <a:lstStyle/>
        <a:p>
          <a:endParaRPr lang="ru-RU"/>
        </a:p>
      </dgm:t>
    </dgm:pt>
    <dgm:pt modelId="{72EBDC1F-62CC-436C-9BEF-D456B0D2D020}">
      <dgm:prSet phldrT="[Текст]" custT="1"/>
      <dgm:spPr/>
      <dgm:t>
        <a:bodyPr/>
        <a:lstStyle/>
        <a:p>
          <a:r>
            <a:rPr lang="ru-RU" sz="1600" b="1"/>
            <a:t>Библиотеки</a:t>
          </a:r>
          <a:endParaRPr lang="ru-RU" sz="1600" b="1" dirty="0"/>
        </a:p>
      </dgm:t>
    </dgm:pt>
    <dgm:pt modelId="{641E25FC-4FD4-4567-AF80-B4CCA90BC363}" type="parTrans" cxnId="{CD0ACA62-E912-4751-BE1D-04ECFFE1C8D6}">
      <dgm:prSet/>
      <dgm:spPr/>
      <dgm:t>
        <a:bodyPr/>
        <a:lstStyle/>
        <a:p>
          <a:endParaRPr lang="ru-RU"/>
        </a:p>
      </dgm:t>
    </dgm:pt>
    <dgm:pt modelId="{69B09DE8-4CDD-44D8-8F8E-3D905E7CA8C8}" type="sibTrans" cxnId="{CD0ACA62-E912-4751-BE1D-04ECFFE1C8D6}">
      <dgm:prSet/>
      <dgm:spPr/>
      <dgm:t>
        <a:bodyPr/>
        <a:lstStyle/>
        <a:p>
          <a:endParaRPr lang="ru-RU"/>
        </a:p>
      </dgm:t>
    </dgm:pt>
    <dgm:pt modelId="{C0BD583E-9249-4643-B5CD-4E38BB3EA809}">
      <dgm:prSet phldrT="[Текст]" custT="1"/>
      <dgm:spPr/>
      <dgm:t>
        <a:bodyPr/>
        <a:lstStyle/>
        <a:p>
          <a:r>
            <a:rPr lang="ru-RU" sz="1600" b="1"/>
            <a:t>Музеи, выставки</a:t>
          </a:r>
          <a:endParaRPr lang="ru-RU" sz="1600" b="1" dirty="0"/>
        </a:p>
      </dgm:t>
    </dgm:pt>
    <dgm:pt modelId="{FC552DF1-73CD-4598-9EC2-809E4B90B3C0}" type="parTrans" cxnId="{0060AFF3-7142-4B13-9AB3-6FD54FC47D0F}">
      <dgm:prSet/>
      <dgm:spPr/>
      <dgm:t>
        <a:bodyPr/>
        <a:lstStyle/>
        <a:p>
          <a:endParaRPr lang="ru-RU"/>
        </a:p>
      </dgm:t>
    </dgm:pt>
    <dgm:pt modelId="{7B804B63-B0B6-4268-A39D-ED40BE38BB1D}" type="sibTrans" cxnId="{0060AFF3-7142-4B13-9AB3-6FD54FC47D0F}">
      <dgm:prSet/>
      <dgm:spPr/>
      <dgm:t>
        <a:bodyPr/>
        <a:lstStyle/>
        <a:p>
          <a:endParaRPr lang="ru-RU"/>
        </a:p>
      </dgm:t>
    </dgm:pt>
    <dgm:pt modelId="{A86C8356-71E2-4B8E-93E9-4B47B19F73A7}">
      <dgm:prSet phldrT="[Текст]" custT="1"/>
      <dgm:spPr/>
      <dgm:t>
        <a:bodyPr/>
        <a:lstStyle/>
        <a:p>
          <a:r>
            <a:rPr lang="ru-RU" sz="1400" b="1"/>
            <a:t>Зарубежные партнеры (гимназии и школы Европы)</a:t>
          </a:r>
          <a:endParaRPr lang="ru-RU" sz="1400" b="1" dirty="0"/>
        </a:p>
      </dgm:t>
    </dgm:pt>
    <dgm:pt modelId="{18398BFE-8639-4AF3-B3A0-3D5037AE7A05}" type="parTrans" cxnId="{5F4037C2-C34B-482F-A755-DDABC6B018BF}">
      <dgm:prSet/>
      <dgm:spPr/>
      <dgm:t>
        <a:bodyPr/>
        <a:lstStyle/>
        <a:p>
          <a:endParaRPr lang="ru-RU"/>
        </a:p>
      </dgm:t>
    </dgm:pt>
    <dgm:pt modelId="{7EAFD45C-61D2-45B0-AE01-39FFB249DC19}" type="sibTrans" cxnId="{5F4037C2-C34B-482F-A755-DDABC6B018BF}">
      <dgm:prSet/>
      <dgm:spPr/>
      <dgm:t>
        <a:bodyPr/>
        <a:lstStyle/>
        <a:p>
          <a:endParaRPr lang="ru-RU"/>
        </a:p>
      </dgm:t>
    </dgm:pt>
    <dgm:pt modelId="{01717130-D5C5-407B-9401-A850FC33C529}">
      <dgm:prSet phldrT="[Текст]" custT="1"/>
      <dgm:spPr/>
      <dgm:t>
        <a:bodyPr/>
        <a:lstStyle/>
        <a:p>
          <a:r>
            <a:rPr lang="ru-RU" sz="1600" b="1"/>
            <a:t>Учреждения культуры и искусства</a:t>
          </a:r>
          <a:endParaRPr lang="ru-RU" sz="1600" b="1" dirty="0"/>
        </a:p>
      </dgm:t>
    </dgm:pt>
    <dgm:pt modelId="{77FDA8B7-AF43-4E0A-849E-4EB857CFDAE4}" type="parTrans" cxnId="{C6FDC25F-35DB-4FF9-9240-CDADD5E8C1D2}">
      <dgm:prSet/>
      <dgm:spPr/>
      <dgm:t>
        <a:bodyPr/>
        <a:lstStyle/>
        <a:p>
          <a:endParaRPr lang="ru-RU"/>
        </a:p>
      </dgm:t>
    </dgm:pt>
    <dgm:pt modelId="{74E1937A-3DD0-45A1-B3A7-7AD013213BBE}" type="sibTrans" cxnId="{C6FDC25F-35DB-4FF9-9240-CDADD5E8C1D2}">
      <dgm:prSet/>
      <dgm:spPr/>
      <dgm:t>
        <a:bodyPr/>
        <a:lstStyle/>
        <a:p>
          <a:endParaRPr lang="ru-RU"/>
        </a:p>
      </dgm:t>
    </dgm:pt>
    <dgm:pt modelId="{78128FF4-C311-471F-A7A2-DB3373830248}">
      <dgm:prSet phldrT="[Текст]" custT="1"/>
      <dgm:spPr/>
      <dgm:t>
        <a:bodyPr/>
        <a:lstStyle/>
        <a:p>
          <a:r>
            <a:rPr lang="ru-RU" sz="1600" b="1"/>
            <a:t>Вузы города Твери</a:t>
          </a:r>
          <a:endParaRPr lang="ru-RU" sz="1600" b="1" dirty="0"/>
        </a:p>
      </dgm:t>
    </dgm:pt>
    <dgm:pt modelId="{534B89CC-F3FE-40FC-974B-668DFE49388E}" type="parTrans" cxnId="{8A2259EA-7CAE-4998-B1BE-2B552D0A3EDC}">
      <dgm:prSet/>
      <dgm:spPr/>
      <dgm:t>
        <a:bodyPr/>
        <a:lstStyle/>
        <a:p>
          <a:endParaRPr lang="ru-RU"/>
        </a:p>
      </dgm:t>
    </dgm:pt>
    <dgm:pt modelId="{208FE69F-F798-4C4C-8E7D-E4A1B4CEFDF1}" type="sibTrans" cxnId="{8A2259EA-7CAE-4998-B1BE-2B552D0A3EDC}">
      <dgm:prSet/>
      <dgm:spPr/>
      <dgm:t>
        <a:bodyPr/>
        <a:lstStyle/>
        <a:p>
          <a:endParaRPr lang="ru-RU"/>
        </a:p>
      </dgm:t>
    </dgm:pt>
    <dgm:pt modelId="{51852EB1-2E78-419A-B03D-8AEEE60AF79F}">
      <dgm:prSet phldrT="[Текст]" custT="1"/>
      <dgm:spPr/>
      <dgm:t>
        <a:bodyPr/>
        <a:lstStyle/>
        <a:p>
          <a:r>
            <a:rPr lang="ru-RU" sz="1600" b="1"/>
            <a:t>ССУЗы, колледжи</a:t>
          </a:r>
          <a:endParaRPr lang="ru-RU" sz="1600" b="1" dirty="0"/>
        </a:p>
      </dgm:t>
    </dgm:pt>
    <dgm:pt modelId="{793BDC11-7F54-4992-BF01-5AD36E40C5BA}" type="parTrans" cxnId="{A9D244B8-2006-4D2E-B76E-D811D727BE1F}">
      <dgm:prSet/>
      <dgm:spPr/>
      <dgm:t>
        <a:bodyPr/>
        <a:lstStyle/>
        <a:p>
          <a:endParaRPr lang="ru-RU"/>
        </a:p>
      </dgm:t>
    </dgm:pt>
    <dgm:pt modelId="{87DE89CD-7DC9-497F-92FA-2CF32DC11B1F}" type="sibTrans" cxnId="{A9D244B8-2006-4D2E-B76E-D811D727BE1F}">
      <dgm:prSet/>
      <dgm:spPr/>
      <dgm:t>
        <a:bodyPr/>
        <a:lstStyle/>
        <a:p>
          <a:endParaRPr lang="ru-RU"/>
        </a:p>
      </dgm:t>
    </dgm:pt>
    <dgm:pt modelId="{150688D0-5745-4DA1-9AA3-8A081884582F}">
      <dgm:prSet phldrT="[Текст]" custT="1"/>
      <dgm:spPr/>
      <dgm:t>
        <a:bodyPr/>
        <a:lstStyle/>
        <a:p>
          <a:r>
            <a:rPr lang="ru-RU" sz="1600" b="1"/>
            <a:t>Школы и гимназии России</a:t>
          </a:r>
          <a:endParaRPr lang="ru-RU" sz="1600" b="1" dirty="0"/>
        </a:p>
      </dgm:t>
    </dgm:pt>
    <dgm:pt modelId="{3C83EEC6-754D-4B87-9FC3-4F3F1768DE3C}" type="parTrans" cxnId="{5624CFEE-6792-417B-A5D8-7612F9FFB38E}">
      <dgm:prSet/>
      <dgm:spPr/>
      <dgm:t>
        <a:bodyPr/>
        <a:lstStyle/>
        <a:p>
          <a:endParaRPr lang="ru-RU"/>
        </a:p>
      </dgm:t>
    </dgm:pt>
    <dgm:pt modelId="{34753D0A-AD86-4D51-B04B-7B8BE91A0218}" type="sibTrans" cxnId="{5624CFEE-6792-417B-A5D8-7612F9FFB38E}">
      <dgm:prSet/>
      <dgm:spPr/>
      <dgm:t>
        <a:bodyPr/>
        <a:lstStyle/>
        <a:p>
          <a:endParaRPr lang="ru-RU"/>
        </a:p>
      </dgm:t>
    </dgm:pt>
    <dgm:pt modelId="{5EF88E15-AFC5-413A-9BA2-B0536443BE56}">
      <dgm:prSet phldrT="[Текст]" custT="1"/>
      <dgm:spPr/>
      <dgm:t>
        <a:bodyPr/>
        <a:lstStyle/>
        <a:p>
          <a:r>
            <a:rPr lang="ru-RU" sz="1600" b="1"/>
            <a:t>Научные центры (НИИ, ЦПС)</a:t>
          </a:r>
          <a:endParaRPr lang="ru-RU" sz="1600" b="1" dirty="0"/>
        </a:p>
      </dgm:t>
    </dgm:pt>
    <dgm:pt modelId="{45593B62-FA04-426C-A196-5984C830E919}" type="parTrans" cxnId="{6F468E80-7D78-4632-81A6-DAB589883922}">
      <dgm:prSet/>
      <dgm:spPr/>
      <dgm:t>
        <a:bodyPr/>
        <a:lstStyle/>
        <a:p>
          <a:endParaRPr lang="ru-RU"/>
        </a:p>
      </dgm:t>
    </dgm:pt>
    <dgm:pt modelId="{39A386E3-BE4E-41D6-8BBB-12A0A9D252D5}" type="sibTrans" cxnId="{6F468E80-7D78-4632-81A6-DAB589883922}">
      <dgm:prSet/>
      <dgm:spPr/>
      <dgm:t>
        <a:bodyPr/>
        <a:lstStyle/>
        <a:p>
          <a:endParaRPr lang="ru-RU"/>
        </a:p>
      </dgm:t>
    </dgm:pt>
    <dgm:pt modelId="{55356120-A52C-43C1-9827-855A3ABC2115}">
      <dgm:prSet phldrT="[Текст]" custT="1"/>
      <dgm:spPr/>
      <dgm:t>
        <a:bodyPr/>
        <a:lstStyle/>
        <a:p>
          <a:r>
            <a:rPr lang="ru-RU" sz="1600" b="1"/>
            <a:t>Социально значимые объекты города</a:t>
          </a:r>
          <a:endParaRPr lang="ru-RU" sz="1600" b="1" dirty="0"/>
        </a:p>
      </dgm:t>
    </dgm:pt>
    <dgm:pt modelId="{961C3C49-2095-4AEF-952B-180F8461AC05}" type="parTrans" cxnId="{1B47CB74-E3BC-4822-A06F-E6270005A0AC}">
      <dgm:prSet/>
      <dgm:spPr/>
      <dgm:t>
        <a:bodyPr/>
        <a:lstStyle/>
        <a:p>
          <a:endParaRPr lang="ru-RU"/>
        </a:p>
      </dgm:t>
    </dgm:pt>
    <dgm:pt modelId="{92CA1035-E399-45F7-AAAC-36986210F966}" type="sibTrans" cxnId="{1B47CB74-E3BC-4822-A06F-E6270005A0AC}">
      <dgm:prSet/>
      <dgm:spPr/>
      <dgm:t>
        <a:bodyPr/>
        <a:lstStyle/>
        <a:p>
          <a:endParaRPr lang="ru-RU"/>
        </a:p>
      </dgm:t>
    </dgm:pt>
    <dgm:pt modelId="{55C62428-C2CB-473B-9C23-F2015FA1EADD}">
      <dgm:prSet phldrT="[Текст]" custT="1"/>
      <dgm:spPr/>
      <dgm:t>
        <a:bodyPr/>
        <a:lstStyle/>
        <a:p>
          <a:r>
            <a:rPr lang="ru-RU" sz="1400" b="1"/>
            <a:t>Промышлен-ные предприятия города</a:t>
          </a:r>
          <a:endParaRPr lang="ru-RU" sz="1400" b="1" dirty="0"/>
        </a:p>
      </dgm:t>
    </dgm:pt>
    <dgm:pt modelId="{0370DA41-65D0-400A-8C82-69C3256B0097}" type="parTrans" cxnId="{6455FA33-F2BF-4C17-ABE6-A7571DC7E5F5}">
      <dgm:prSet/>
      <dgm:spPr/>
      <dgm:t>
        <a:bodyPr/>
        <a:lstStyle/>
        <a:p>
          <a:endParaRPr lang="ru-RU"/>
        </a:p>
      </dgm:t>
    </dgm:pt>
    <dgm:pt modelId="{D93D8F87-5F0D-424D-AE8D-0B73F9DF6D7C}" type="sibTrans" cxnId="{6455FA33-F2BF-4C17-ABE6-A7571DC7E5F5}">
      <dgm:prSet/>
      <dgm:spPr/>
      <dgm:t>
        <a:bodyPr/>
        <a:lstStyle/>
        <a:p>
          <a:endParaRPr lang="ru-RU"/>
        </a:p>
      </dgm:t>
    </dgm:pt>
    <dgm:pt modelId="{D3935072-245A-4ED0-9A1C-65016A00A801}">
      <dgm:prSet phldrT="[Текст]" custT="1"/>
      <dgm:spPr/>
      <dgm:t>
        <a:bodyPr/>
        <a:lstStyle/>
        <a:p>
          <a:r>
            <a:rPr lang="ru-RU" sz="1600" b="1"/>
            <a:t>Центры развития творчества</a:t>
          </a:r>
          <a:endParaRPr lang="ru-RU" sz="1600" b="1" dirty="0"/>
        </a:p>
      </dgm:t>
    </dgm:pt>
    <dgm:pt modelId="{B583DDE4-00FB-4F6F-80A3-69205431D4F8}" type="parTrans" cxnId="{0AF86D18-8D38-4118-A844-C0385173026F}">
      <dgm:prSet/>
      <dgm:spPr/>
      <dgm:t>
        <a:bodyPr/>
        <a:lstStyle/>
        <a:p>
          <a:endParaRPr lang="ru-RU"/>
        </a:p>
      </dgm:t>
    </dgm:pt>
    <dgm:pt modelId="{16C0E01D-8ADE-447F-98FE-6BFF7B686398}" type="sibTrans" cxnId="{0AF86D18-8D38-4118-A844-C0385173026F}">
      <dgm:prSet/>
      <dgm:spPr/>
      <dgm:t>
        <a:bodyPr/>
        <a:lstStyle/>
        <a:p>
          <a:endParaRPr lang="ru-RU"/>
        </a:p>
      </dgm:t>
    </dgm:pt>
    <dgm:pt modelId="{F2E23F09-7153-493A-836C-2DD7EF32A8BC}" type="pres">
      <dgm:prSet presAssocID="{2003B7F0-77F3-47D6-9A2A-8FF38898AA0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0E9785-1280-4181-83F2-7E2D57CDA797}" type="pres">
      <dgm:prSet presAssocID="{C22A091F-13F5-4895-8556-C71AAD788046}" presName="centerShape" presStyleLbl="node0" presStyleIdx="0" presStyleCnt="1" custScaleX="243191" custScaleY="115951"/>
      <dgm:spPr/>
    </dgm:pt>
    <dgm:pt modelId="{E1CD30D6-DE2F-4FD4-9160-F54E09D55594}" type="pres">
      <dgm:prSet presAssocID="{CE1084EB-C8DD-4281-9889-B411BD6A2248}" presName="node" presStyleLbl="node1" presStyleIdx="0" presStyleCnt="12" custScaleX="162667" custScaleY="105084" custRadScaleRad="92611" custRadScaleInc="15099">
        <dgm:presLayoutVars>
          <dgm:bulletEnabled val="1"/>
        </dgm:presLayoutVars>
      </dgm:prSet>
      <dgm:spPr/>
    </dgm:pt>
    <dgm:pt modelId="{185E8E31-11BA-4D70-A772-03D40C944970}" type="pres">
      <dgm:prSet presAssocID="{CE1084EB-C8DD-4281-9889-B411BD6A2248}" presName="dummy" presStyleCnt="0"/>
      <dgm:spPr/>
    </dgm:pt>
    <dgm:pt modelId="{FC64CB4D-B7A9-4A6D-AD98-8471C0BA793B}" type="pres">
      <dgm:prSet presAssocID="{8AD5FCD6-1EAD-495D-B76D-24A80A535B55}" presName="sibTrans" presStyleLbl="sibTrans2D1" presStyleIdx="0" presStyleCnt="12"/>
      <dgm:spPr/>
    </dgm:pt>
    <dgm:pt modelId="{6C62E976-BABA-4DE2-8873-0B2E75E53FD8}" type="pres">
      <dgm:prSet presAssocID="{78128FF4-C311-471F-A7A2-DB3373830248}" presName="node" presStyleLbl="node1" presStyleIdx="1" presStyleCnt="12" custScaleX="170475" custRadScaleRad="96036" custRadScaleInc="49038">
        <dgm:presLayoutVars>
          <dgm:bulletEnabled val="1"/>
        </dgm:presLayoutVars>
      </dgm:prSet>
      <dgm:spPr/>
    </dgm:pt>
    <dgm:pt modelId="{F77663B3-D506-4BE0-8FAA-567205718C26}" type="pres">
      <dgm:prSet presAssocID="{78128FF4-C311-471F-A7A2-DB3373830248}" presName="dummy" presStyleCnt="0"/>
      <dgm:spPr/>
    </dgm:pt>
    <dgm:pt modelId="{AF1288E9-20DF-433F-8AA0-AC7B87CE210C}" type="pres">
      <dgm:prSet presAssocID="{208FE69F-F798-4C4C-8E7D-E4A1B4CEFDF1}" presName="sibTrans" presStyleLbl="sibTrans2D1" presStyleIdx="1" presStyleCnt="12"/>
      <dgm:spPr/>
    </dgm:pt>
    <dgm:pt modelId="{9283B704-026B-4D40-924B-420A798BA68D}" type="pres">
      <dgm:prSet presAssocID="{51852EB1-2E78-419A-B03D-8AEEE60AF79F}" presName="node" presStyleLbl="node1" presStyleIdx="2" presStyleCnt="12" custScaleX="191386" custScaleY="128161" custRadScaleRad="98748" custRadScaleInc="25428">
        <dgm:presLayoutVars>
          <dgm:bulletEnabled val="1"/>
        </dgm:presLayoutVars>
      </dgm:prSet>
      <dgm:spPr/>
    </dgm:pt>
    <dgm:pt modelId="{EA94BD95-B5DB-4BD8-8491-2BEF9FA8EF33}" type="pres">
      <dgm:prSet presAssocID="{51852EB1-2E78-419A-B03D-8AEEE60AF79F}" presName="dummy" presStyleCnt="0"/>
      <dgm:spPr/>
    </dgm:pt>
    <dgm:pt modelId="{69542005-C60C-4D89-ADF0-A533EDAE9763}" type="pres">
      <dgm:prSet presAssocID="{87DE89CD-7DC9-497F-92FA-2CF32DC11B1F}" presName="sibTrans" presStyleLbl="sibTrans2D1" presStyleIdx="2" presStyleCnt="12"/>
      <dgm:spPr/>
    </dgm:pt>
    <dgm:pt modelId="{94828789-21F8-48F3-AA0B-834F415D4ED4}" type="pres">
      <dgm:prSet presAssocID="{01717130-D5C5-407B-9401-A850FC33C529}" presName="node" presStyleLbl="node1" presStyleIdx="3" presStyleCnt="12" custScaleX="202456" custScaleY="120469" custRadScaleRad="99221" custRadScaleInc="-16473">
        <dgm:presLayoutVars>
          <dgm:bulletEnabled val="1"/>
        </dgm:presLayoutVars>
      </dgm:prSet>
      <dgm:spPr/>
    </dgm:pt>
    <dgm:pt modelId="{BD83D87F-49DE-45FA-B09F-21473CCBCC5E}" type="pres">
      <dgm:prSet presAssocID="{01717130-D5C5-407B-9401-A850FC33C529}" presName="dummy" presStyleCnt="0"/>
      <dgm:spPr/>
    </dgm:pt>
    <dgm:pt modelId="{779CC924-B54E-4C0F-86A6-DBA01E4908F0}" type="pres">
      <dgm:prSet presAssocID="{74E1937A-3DD0-45A1-B3A7-7AD013213BBE}" presName="sibTrans" presStyleLbl="sibTrans2D1" presStyleIdx="3" presStyleCnt="12"/>
      <dgm:spPr/>
    </dgm:pt>
    <dgm:pt modelId="{DB3CCF79-5BBE-463B-A70D-2BAF20D766F8}" type="pres">
      <dgm:prSet presAssocID="{72EBDC1F-62CC-436C-9BEF-D456B0D2D020}" presName="node" presStyleLbl="node1" presStyleIdx="4" presStyleCnt="12" custScaleX="191387" custScaleY="127835" custRadScaleRad="99490" custRadScaleInc="-48596">
        <dgm:presLayoutVars>
          <dgm:bulletEnabled val="1"/>
        </dgm:presLayoutVars>
      </dgm:prSet>
      <dgm:spPr/>
    </dgm:pt>
    <dgm:pt modelId="{FD0B2081-9512-4172-96C9-B7B2372E7209}" type="pres">
      <dgm:prSet presAssocID="{72EBDC1F-62CC-436C-9BEF-D456B0D2D020}" presName="dummy" presStyleCnt="0"/>
      <dgm:spPr/>
    </dgm:pt>
    <dgm:pt modelId="{CCE1AEAA-DD3C-4034-A92B-77183AB08D0C}" type="pres">
      <dgm:prSet presAssocID="{69B09DE8-4CDD-44D8-8F8E-3D905E7CA8C8}" presName="sibTrans" presStyleLbl="sibTrans2D1" presStyleIdx="4" presStyleCnt="12"/>
      <dgm:spPr/>
    </dgm:pt>
    <dgm:pt modelId="{795B6859-CEE5-44B5-8D35-00F250969C35}" type="pres">
      <dgm:prSet presAssocID="{C0BD583E-9249-4643-B5CD-4E38BB3EA809}" presName="node" presStyleLbl="node1" presStyleIdx="5" presStyleCnt="12" custScaleX="186878" custScaleY="121701" custRadScaleRad="102253" custRadScaleInc="-76718">
        <dgm:presLayoutVars>
          <dgm:bulletEnabled val="1"/>
        </dgm:presLayoutVars>
      </dgm:prSet>
      <dgm:spPr/>
    </dgm:pt>
    <dgm:pt modelId="{32FF6720-FBF5-43FD-997C-ACAFB8931CDE}" type="pres">
      <dgm:prSet presAssocID="{C0BD583E-9249-4643-B5CD-4E38BB3EA809}" presName="dummy" presStyleCnt="0"/>
      <dgm:spPr/>
    </dgm:pt>
    <dgm:pt modelId="{43E66BD9-1972-4628-95CA-98472DACE00F}" type="pres">
      <dgm:prSet presAssocID="{7B804B63-B0B6-4268-A39D-ED40BE38BB1D}" presName="sibTrans" presStyleLbl="sibTrans2D1" presStyleIdx="5" presStyleCnt="12"/>
      <dgm:spPr/>
    </dgm:pt>
    <dgm:pt modelId="{30373516-E223-4E08-87F8-F7A198C4C9A9}" type="pres">
      <dgm:prSet presAssocID="{A86C8356-71E2-4B8E-93E9-4B47B19F73A7}" presName="node" presStyleLbl="node1" presStyleIdx="6" presStyleCnt="12" custScaleX="183681" custScaleY="137743" custRadScaleRad="93302" custRadScaleInc="-5926">
        <dgm:presLayoutVars>
          <dgm:bulletEnabled val="1"/>
        </dgm:presLayoutVars>
      </dgm:prSet>
      <dgm:spPr/>
    </dgm:pt>
    <dgm:pt modelId="{7A9073B5-C791-4668-8503-C226E34E6728}" type="pres">
      <dgm:prSet presAssocID="{A86C8356-71E2-4B8E-93E9-4B47B19F73A7}" presName="dummy" presStyleCnt="0"/>
      <dgm:spPr/>
    </dgm:pt>
    <dgm:pt modelId="{F17A47E0-EB00-47FC-B534-C561F18F9965}" type="pres">
      <dgm:prSet presAssocID="{7EAFD45C-61D2-45B0-AE01-39FFB249DC19}" presName="sibTrans" presStyleLbl="sibTrans2D1" presStyleIdx="6" presStyleCnt="12"/>
      <dgm:spPr/>
    </dgm:pt>
    <dgm:pt modelId="{D4199B4A-2762-4345-B7CE-9893BDDBE126}" type="pres">
      <dgm:prSet presAssocID="{5EF88E15-AFC5-413A-9BA2-B0536443BE56}" presName="node" presStyleLbl="node1" presStyleIdx="7" presStyleCnt="12" custScaleX="184862" custScaleY="125878" custRadScaleRad="101207" custRadScaleInc="62547">
        <dgm:presLayoutVars>
          <dgm:bulletEnabled val="1"/>
        </dgm:presLayoutVars>
      </dgm:prSet>
      <dgm:spPr/>
    </dgm:pt>
    <dgm:pt modelId="{BFFADD37-AC9C-4DCD-912A-B158B24C6A0E}" type="pres">
      <dgm:prSet presAssocID="{5EF88E15-AFC5-413A-9BA2-B0536443BE56}" presName="dummy" presStyleCnt="0"/>
      <dgm:spPr/>
    </dgm:pt>
    <dgm:pt modelId="{EEE2C84A-C103-463C-BD5A-047534CB8F33}" type="pres">
      <dgm:prSet presAssocID="{39A386E3-BE4E-41D6-8BBB-12A0A9D252D5}" presName="sibTrans" presStyleLbl="sibTrans2D1" presStyleIdx="7" presStyleCnt="12"/>
      <dgm:spPr/>
    </dgm:pt>
    <dgm:pt modelId="{0056E079-CC31-4C1C-B26C-9CB46F9C8822}" type="pres">
      <dgm:prSet presAssocID="{55C62428-C2CB-473B-9C23-F2015FA1EADD}" presName="node" presStyleLbl="node1" presStyleIdx="8" presStyleCnt="12" custScaleX="191033" custScaleY="128162" custRadScaleRad="103225" custRadScaleInc="43025">
        <dgm:presLayoutVars>
          <dgm:bulletEnabled val="1"/>
        </dgm:presLayoutVars>
      </dgm:prSet>
      <dgm:spPr/>
    </dgm:pt>
    <dgm:pt modelId="{8F2F0E55-275E-4A91-B35B-44920D8C8480}" type="pres">
      <dgm:prSet presAssocID="{55C62428-C2CB-473B-9C23-F2015FA1EADD}" presName="dummy" presStyleCnt="0"/>
      <dgm:spPr/>
    </dgm:pt>
    <dgm:pt modelId="{855080E5-75BD-483A-A177-2EA8BF142EE5}" type="pres">
      <dgm:prSet presAssocID="{D93D8F87-5F0D-424D-AE8D-0B73F9DF6D7C}" presName="sibTrans" presStyleLbl="sibTrans2D1" presStyleIdx="8" presStyleCnt="12"/>
      <dgm:spPr/>
    </dgm:pt>
    <dgm:pt modelId="{4F064248-9612-483C-9AA0-73BB03E4114A}" type="pres">
      <dgm:prSet presAssocID="{D3935072-245A-4ED0-9A1C-65016A00A801}" presName="node" presStyleLbl="node1" presStyleIdx="9" presStyleCnt="12" custScaleX="196502" custScaleY="123011">
        <dgm:presLayoutVars>
          <dgm:bulletEnabled val="1"/>
        </dgm:presLayoutVars>
      </dgm:prSet>
      <dgm:spPr/>
    </dgm:pt>
    <dgm:pt modelId="{2C523CC7-C914-4F4B-B44A-2D0E519D2CA7}" type="pres">
      <dgm:prSet presAssocID="{D3935072-245A-4ED0-9A1C-65016A00A801}" presName="dummy" presStyleCnt="0"/>
      <dgm:spPr/>
    </dgm:pt>
    <dgm:pt modelId="{72A55FC4-C3E7-48A0-BEB3-1AB45B26DF23}" type="pres">
      <dgm:prSet presAssocID="{16C0E01D-8ADE-447F-98FE-6BFF7B686398}" presName="sibTrans" presStyleLbl="sibTrans2D1" presStyleIdx="9" presStyleCnt="12"/>
      <dgm:spPr/>
    </dgm:pt>
    <dgm:pt modelId="{2F4765F6-3D79-4493-AE4B-062B2270E782}" type="pres">
      <dgm:prSet presAssocID="{55356120-A52C-43C1-9827-855A3ABC2115}" presName="node" presStyleLbl="node1" presStyleIdx="10" presStyleCnt="12" custScaleX="179711" custScaleY="112776" custRadScaleRad="98499" custRadScaleInc="-27027">
        <dgm:presLayoutVars>
          <dgm:bulletEnabled val="1"/>
        </dgm:presLayoutVars>
      </dgm:prSet>
      <dgm:spPr/>
    </dgm:pt>
    <dgm:pt modelId="{FDBA8156-F8BF-4637-9C5A-1CD50F8454F0}" type="pres">
      <dgm:prSet presAssocID="{55356120-A52C-43C1-9827-855A3ABC2115}" presName="dummy" presStyleCnt="0"/>
      <dgm:spPr/>
    </dgm:pt>
    <dgm:pt modelId="{6ED88B1B-893E-4F52-BE1B-0905253F4855}" type="pres">
      <dgm:prSet presAssocID="{92CA1035-E399-45F7-AAAC-36986210F966}" presName="sibTrans" presStyleLbl="sibTrans2D1" presStyleIdx="10" presStyleCnt="12"/>
      <dgm:spPr/>
    </dgm:pt>
    <dgm:pt modelId="{34DB2252-4222-4C5C-AEB8-7CD53545C7F8}" type="pres">
      <dgm:prSet presAssocID="{150688D0-5745-4DA1-9AA3-8A081884582F}" presName="node" presStyleLbl="node1" presStyleIdx="11" presStyleCnt="12" custScaleX="185419" custScaleY="113116" custRadScaleRad="94884" custRadScaleInc="-35510">
        <dgm:presLayoutVars>
          <dgm:bulletEnabled val="1"/>
        </dgm:presLayoutVars>
      </dgm:prSet>
      <dgm:spPr/>
    </dgm:pt>
    <dgm:pt modelId="{7573A8EE-DE4E-4346-AA6F-DBA080AE5F48}" type="pres">
      <dgm:prSet presAssocID="{150688D0-5745-4DA1-9AA3-8A081884582F}" presName="dummy" presStyleCnt="0"/>
      <dgm:spPr/>
    </dgm:pt>
    <dgm:pt modelId="{C4C9E0DC-0904-4EC1-B92E-3D87ED07932E}" type="pres">
      <dgm:prSet presAssocID="{34753D0A-AD86-4D51-B04B-7B8BE91A0218}" presName="sibTrans" presStyleLbl="sibTrans2D1" presStyleIdx="11" presStyleCnt="12"/>
      <dgm:spPr/>
    </dgm:pt>
  </dgm:ptLst>
  <dgm:cxnLst>
    <dgm:cxn modelId="{DC50D112-351C-4214-9306-1F4AA8F73F3A}" type="presOf" srcId="{D3935072-245A-4ED0-9A1C-65016A00A801}" destId="{4F064248-9612-483C-9AA0-73BB03E4114A}" srcOrd="0" destOrd="0" presId="urn:microsoft.com/office/officeart/2005/8/layout/radial6"/>
    <dgm:cxn modelId="{0AF86D18-8D38-4118-A844-C0385173026F}" srcId="{C22A091F-13F5-4895-8556-C71AAD788046}" destId="{D3935072-245A-4ED0-9A1C-65016A00A801}" srcOrd="9" destOrd="0" parTransId="{B583DDE4-00FB-4F6F-80A3-69205431D4F8}" sibTransId="{16C0E01D-8ADE-447F-98FE-6BFF7B686398}"/>
    <dgm:cxn modelId="{7CB1BF19-7EB2-4462-B705-DE25E77E5A35}" type="presOf" srcId="{34753D0A-AD86-4D51-B04B-7B8BE91A0218}" destId="{C4C9E0DC-0904-4EC1-B92E-3D87ED07932E}" srcOrd="0" destOrd="0" presId="urn:microsoft.com/office/officeart/2005/8/layout/radial6"/>
    <dgm:cxn modelId="{36420C1A-F07D-4580-820C-EEBB0FBECBC3}" type="presOf" srcId="{7EAFD45C-61D2-45B0-AE01-39FFB249DC19}" destId="{F17A47E0-EB00-47FC-B534-C561F18F9965}" srcOrd="0" destOrd="0" presId="urn:microsoft.com/office/officeart/2005/8/layout/radial6"/>
    <dgm:cxn modelId="{D48F711E-1E82-45EE-BFC8-9F20D86D9616}" type="presOf" srcId="{78128FF4-C311-471F-A7A2-DB3373830248}" destId="{6C62E976-BABA-4DE2-8873-0B2E75E53FD8}" srcOrd="0" destOrd="0" presId="urn:microsoft.com/office/officeart/2005/8/layout/radial6"/>
    <dgm:cxn modelId="{008E052E-6558-4BC9-8969-43FE8ACD3AD7}" type="presOf" srcId="{74E1937A-3DD0-45A1-B3A7-7AD013213BBE}" destId="{779CC924-B54E-4C0F-86A6-DBA01E4908F0}" srcOrd="0" destOrd="0" presId="urn:microsoft.com/office/officeart/2005/8/layout/radial6"/>
    <dgm:cxn modelId="{7221C12E-3589-47FF-A8FF-FE168AD7F6EC}" type="presOf" srcId="{D93D8F87-5F0D-424D-AE8D-0B73F9DF6D7C}" destId="{855080E5-75BD-483A-A177-2EA8BF142EE5}" srcOrd="0" destOrd="0" presId="urn:microsoft.com/office/officeart/2005/8/layout/radial6"/>
    <dgm:cxn modelId="{6455FA33-F2BF-4C17-ABE6-A7571DC7E5F5}" srcId="{C22A091F-13F5-4895-8556-C71AAD788046}" destId="{55C62428-C2CB-473B-9C23-F2015FA1EADD}" srcOrd="8" destOrd="0" parTransId="{0370DA41-65D0-400A-8C82-69C3256B0097}" sibTransId="{D93D8F87-5F0D-424D-AE8D-0B73F9DF6D7C}"/>
    <dgm:cxn modelId="{8F54C43F-7FBC-4A9A-A0BB-4227D2F239CA}" type="presOf" srcId="{69B09DE8-4CDD-44D8-8F8E-3D905E7CA8C8}" destId="{CCE1AEAA-DD3C-4034-A92B-77183AB08D0C}" srcOrd="0" destOrd="0" presId="urn:microsoft.com/office/officeart/2005/8/layout/radial6"/>
    <dgm:cxn modelId="{E43C7940-4679-4D78-A438-234306A2D1E0}" type="presOf" srcId="{72EBDC1F-62CC-436C-9BEF-D456B0D2D020}" destId="{DB3CCF79-5BBE-463B-A70D-2BAF20D766F8}" srcOrd="0" destOrd="0" presId="urn:microsoft.com/office/officeart/2005/8/layout/radial6"/>
    <dgm:cxn modelId="{C6FDC25F-35DB-4FF9-9240-CDADD5E8C1D2}" srcId="{C22A091F-13F5-4895-8556-C71AAD788046}" destId="{01717130-D5C5-407B-9401-A850FC33C529}" srcOrd="3" destOrd="0" parTransId="{77FDA8B7-AF43-4E0A-849E-4EB857CFDAE4}" sibTransId="{74E1937A-3DD0-45A1-B3A7-7AD013213BBE}"/>
    <dgm:cxn modelId="{0E615961-3D07-4DD4-807F-0B9F6665C302}" srcId="{C22A091F-13F5-4895-8556-C71AAD788046}" destId="{CE1084EB-C8DD-4281-9889-B411BD6A2248}" srcOrd="0" destOrd="0" parTransId="{D676E54C-3CC5-43A3-90F8-2087E4914BB8}" sibTransId="{8AD5FCD6-1EAD-495D-B76D-24A80A535B55}"/>
    <dgm:cxn modelId="{3D826362-49CD-4A0D-AC3F-4B1752DA3747}" srcId="{2003B7F0-77F3-47D6-9A2A-8FF38898AA04}" destId="{C22A091F-13F5-4895-8556-C71AAD788046}" srcOrd="0" destOrd="0" parTransId="{922EE1C8-CEF9-4F8A-A6F1-4F716EE7A1AC}" sibTransId="{EC5E526D-A7B9-4C15-91E9-D7C765E1236E}"/>
    <dgm:cxn modelId="{CD0ACA62-E912-4751-BE1D-04ECFFE1C8D6}" srcId="{C22A091F-13F5-4895-8556-C71AAD788046}" destId="{72EBDC1F-62CC-436C-9BEF-D456B0D2D020}" srcOrd="4" destOrd="0" parTransId="{641E25FC-4FD4-4567-AF80-B4CCA90BC363}" sibTransId="{69B09DE8-4CDD-44D8-8F8E-3D905E7CA8C8}"/>
    <dgm:cxn modelId="{1982B949-7767-4820-85E9-B4287BF32893}" type="presOf" srcId="{01717130-D5C5-407B-9401-A850FC33C529}" destId="{94828789-21F8-48F3-AA0B-834F415D4ED4}" srcOrd="0" destOrd="0" presId="urn:microsoft.com/office/officeart/2005/8/layout/radial6"/>
    <dgm:cxn modelId="{AFA1306F-2693-434B-B119-832A4EE32D1C}" type="presOf" srcId="{51852EB1-2E78-419A-B03D-8AEEE60AF79F}" destId="{9283B704-026B-4D40-924B-420A798BA68D}" srcOrd="0" destOrd="0" presId="urn:microsoft.com/office/officeart/2005/8/layout/radial6"/>
    <dgm:cxn modelId="{8C25C250-11DC-459F-91A8-28174BD9C955}" type="presOf" srcId="{92CA1035-E399-45F7-AAAC-36986210F966}" destId="{6ED88B1B-893E-4F52-BE1B-0905253F4855}" srcOrd="0" destOrd="0" presId="urn:microsoft.com/office/officeart/2005/8/layout/radial6"/>
    <dgm:cxn modelId="{B856BC51-480F-43FC-BE48-39678D95FA3E}" type="presOf" srcId="{16C0E01D-8ADE-447F-98FE-6BFF7B686398}" destId="{72A55FC4-C3E7-48A0-BEB3-1AB45B26DF23}" srcOrd="0" destOrd="0" presId="urn:microsoft.com/office/officeart/2005/8/layout/radial6"/>
    <dgm:cxn modelId="{1B47CB74-E3BC-4822-A06F-E6270005A0AC}" srcId="{C22A091F-13F5-4895-8556-C71AAD788046}" destId="{55356120-A52C-43C1-9827-855A3ABC2115}" srcOrd="10" destOrd="0" parTransId="{961C3C49-2095-4AEF-952B-180F8461AC05}" sibTransId="{92CA1035-E399-45F7-AAAC-36986210F966}"/>
    <dgm:cxn modelId="{8DDB615A-0230-473F-9D82-A6C36F1CEE4A}" type="presOf" srcId="{C22A091F-13F5-4895-8556-C71AAD788046}" destId="{F20E9785-1280-4181-83F2-7E2D57CDA797}" srcOrd="0" destOrd="0" presId="urn:microsoft.com/office/officeart/2005/8/layout/radial6"/>
    <dgm:cxn modelId="{6F468E80-7D78-4632-81A6-DAB589883922}" srcId="{C22A091F-13F5-4895-8556-C71AAD788046}" destId="{5EF88E15-AFC5-413A-9BA2-B0536443BE56}" srcOrd="7" destOrd="0" parTransId="{45593B62-FA04-426C-A196-5984C830E919}" sibTransId="{39A386E3-BE4E-41D6-8BBB-12A0A9D252D5}"/>
    <dgm:cxn modelId="{6A663A82-2D30-41D3-B1DE-ACE8D6AE97C1}" type="presOf" srcId="{87DE89CD-7DC9-497F-92FA-2CF32DC11B1F}" destId="{69542005-C60C-4D89-ADF0-A533EDAE9763}" srcOrd="0" destOrd="0" presId="urn:microsoft.com/office/officeart/2005/8/layout/radial6"/>
    <dgm:cxn modelId="{DCBAE58A-7263-4A3A-B7A9-1876B122E0D7}" type="presOf" srcId="{C0BD583E-9249-4643-B5CD-4E38BB3EA809}" destId="{795B6859-CEE5-44B5-8D35-00F250969C35}" srcOrd="0" destOrd="0" presId="urn:microsoft.com/office/officeart/2005/8/layout/radial6"/>
    <dgm:cxn modelId="{DF27E78C-B9B3-4100-9A2A-1B7A6A2CAD05}" type="presOf" srcId="{CE1084EB-C8DD-4281-9889-B411BD6A2248}" destId="{E1CD30D6-DE2F-4FD4-9160-F54E09D55594}" srcOrd="0" destOrd="0" presId="urn:microsoft.com/office/officeart/2005/8/layout/radial6"/>
    <dgm:cxn modelId="{D5755AA4-0139-4FCE-9631-BDA9EFF1AF2E}" type="presOf" srcId="{208FE69F-F798-4C4C-8E7D-E4A1B4CEFDF1}" destId="{AF1288E9-20DF-433F-8AA0-AC7B87CE210C}" srcOrd="0" destOrd="0" presId="urn:microsoft.com/office/officeart/2005/8/layout/radial6"/>
    <dgm:cxn modelId="{73DE28A7-810F-4ED0-BF48-1141539797A3}" type="presOf" srcId="{39A386E3-BE4E-41D6-8BBB-12A0A9D252D5}" destId="{EEE2C84A-C103-463C-BD5A-047534CB8F33}" srcOrd="0" destOrd="0" presId="urn:microsoft.com/office/officeart/2005/8/layout/radial6"/>
    <dgm:cxn modelId="{A9D244B8-2006-4D2E-B76E-D811D727BE1F}" srcId="{C22A091F-13F5-4895-8556-C71AAD788046}" destId="{51852EB1-2E78-419A-B03D-8AEEE60AF79F}" srcOrd="2" destOrd="0" parTransId="{793BDC11-7F54-4992-BF01-5AD36E40C5BA}" sibTransId="{87DE89CD-7DC9-497F-92FA-2CF32DC11B1F}"/>
    <dgm:cxn modelId="{C5B891BB-92AF-4E24-867F-6C3A62862BA2}" type="presOf" srcId="{7B804B63-B0B6-4268-A39D-ED40BE38BB1D}" destId="{43E66BD9-1972-4628-95CA-98472DACE00F}" srcOrd="0" destOrd="0" presId="urn:microsoft.com/office/officeart/2005/8/layout/radial6"/>
    <dgm:cxn modelId="{45A517BF-DEEF-4E30-A851-AA9623DB7F43}" type="presOf" srcId="{55C62428-C2CB-473B-9C23-F2015FA1EADD}" destId="{0056E079-CC31-4C1C-B26C-9CB46F9C8822}" srcOrd="0" destOrd="0" presId="urn:microsoft.com/office/officeart/2005/8/layout/radial6"/>
    <dgm:cxn modelId="{5F4037C2-C34B-482F-A755-DDABC6B018BF}" srcId="{C22A091F-13F5-4895-8556-C71AAD788046}" destId="{A86C8356-71E2-4B8E-93E9-4B47B19F73A7}" srcOrd="6" destOrd="0" parTransId="{18398BFE-8639-4AF3-B3A0-3D5037AE7A05}" sibTransId="{7EAFD45C-61D2-45B0-AE01-39FFB249DC19}"/>
    <dgm:cxn modelId="{D69A2DC4-3B43-4DFE-AC92-A3081C8C33C0}" type="presOf" srcId="{8AD5FCD6-1EAD-495D-B76D-24A80A535B55}" destId="{FC64CB4D-B7A9-4A6D-AD98-8471C0BA793B}" srcOrd="0" destOrd="0" presId="urn:microsoft.com/office/officeart/2005/8/layout/radial6"/>
    <dgm:cxn modelId="{40E18CC9-4B65-4D8B-B3FB-0EE9275D72F1}" type="presOf" srcId="{2003B7F0-77F3-47D6-9A2A-8FF38898AA04}" destId="{F2E23F09-7153-493A-836C-2DD7EF32A8BC}" srcOrd="0" destOrd="0" presId="urn:microsoft.com/office/officeart/2005/8/layout/radial6"/>
    <dgm:cxn modelId="{E09CF8CC-ED92-4C64-A98D-0D41E6D65A9F}" type="presOf" srcId="{150688D0-5745-4DA1-9AA3-8A081884582F}" destId="{34DB2252-4222-4C5C-AEB8-7CD53545C7F8}" srcOrd="0" destOrd="0" presId="urn:microsoft.com/office/officeart/2005/8/layout/radial6"/>
    <dgm:cxn modelId="{F5D142EA-5268-41C7-BE7D-C38746DFF650}" type="presOf" srcId="{55356120-A52C-43C1-9827-855A3ABC2115}" destId="{2F4765F6-3D79-4493-AE4B-062B2270E782}" srcOrd="0" destOrd="0" presId="urn:microsoft.com/office/officeart/2005/8/layout/radial6"/>
    <dgm:cxn modelId="{8A2259EA-7CAE-4998-B1BE-2B552D0A3EDC}" srcId="{C22A091F-13F5-4895-8556-C71AAD788046}" destId="{78128FF4-C311-471F-A7A2-DB3373830248}" srcOrd="1" destOrd="0" parTransId="{534B89CC-F3FE-40FC-974B-668DFE49388E}" sibTransId="{208FE69F-F798-4C4C-8E7D-E4A1B4CEFDF1}"/>
    <dgm:cxn modelId="{5624CFEE-6792-417B-A5D8-7612F9FFB38E}" srcId="{C22A091F-13F5-4895-8556-C71AAD788046}" destId="{150688D0-5745-4DA1-9AA3-8A081884582F}" srcOrd="11" destOrd="0" parTransId="{3C83EEC6-754D-4B87-9FC3-4F3F1768DE3C}" sibTransId="{34753D0A-AD86-4D51-B04B-7B8BE91A0218}"/>
    <dgm:cxn modelId="{38DD19F2-6881-4717-9D6A-7CF56C9418D3}" type="presOf" srcId="{5EF88E15-AFC5-413A-9BA2-B0536443BE56}" destId="{D4199B4A-2762-4345-B7CE-9893BDDBE126}" srcOrd="0" destOrd="0" presId="urn:microsoft.com/office/officeart/2005/8/layout/radial6"/>
    <dgm:cxn modelId="{0060AFF3-7142-4B13-9AB3-6FD54FC47D0F}" srcId="{C22A091F-13F5-4895-8556-C71AAD788046}" destId="{C0BD583E-9249-4643-B5CD-4E38BB3EA809}" srcOrd="5" destOrd="0" parTransId="{FC552DF1-73CD-4598-9EC2-809E4B90B3C0}" sibTransId="{7B804B63-B0B6-4268-A39D-ED40BE38BB1D}"/>
    <dgm:cxn modelId="{65A705F9-7885-44F2-B66B-7C30EC7E44C7}" type="presOf" srcId="{A86C8356-71E2-4B8E-93E9-4B47B19F73A7}" destId="{30373516-E223-4E08-87F8-F7A198C4C9A9}" srcOrd="0" destOrd="0" presId="urn:microsoft.com/office/officeart/2005/8/layout/radial6"/>
    <dgm:cxn modelId="{B4872C19-A4D2-4E5F-A1EE-13B1181190A4}" type="presParOf" srcId="{F2E23F09-7153-493A-836C-2DD7EF32A8BC}" destId="{F20E9785-1280-4181-83F2-7E2D57CDA797}" srcOrd="0" destOrd="0" presId="urn:microsoft.com/office/officeart/2005/8/layout/radial6"/>
    <dgm:cxn modelId="{82CF87A8-C10F-47A4-BFF2-A900DB97A25C}" type="presParOf" srcId="{F2E23F09-7153-493A-836C-2DD7EF32A8BC}" destId="{E1CD30D6-DE2F-4FD4-9160-F54E09D55594}" srcOrd="1" destOrd="0" presId="urn:microsoft.com/office/officeart/2005/8/layout/radial6"/>
    <dgm:cxn modelId="{1218B87F-D8BB-43B2-8613-2399B0B567DC}" type="presParOf" srcId="{F2E23F09-7153-493A-836C-2DD7EF32A8BC}" destId="{185E8E31-11BA-4D70-A772-03D40C944970}" srcOrd="2" destOrd="0" presId="urn:microsoft.com/office/officeart/2005/8/layout/radial6"/>
    <dgm:cxn modelId="{4A31FC71-0B00-47E2-9C2A-21D26ACBF110}" type="presParOf" srcId="{F2E23F09-7153-493A-836C-2DD7EF32A8BC}" destId="{FC64CB4D-B7A9-4A6D-AD98-8471C0BA793B}" srcOrd="3" destOrd="0" presId="urn:microsoft.com/office/officeart/2005/8/layout/radial6"/>
    <dgm:cxn modelId="{A7CCBE49-174D-4BE3-9230-684FCA07D3D6}" type="presParOf" srcId="{F2E23F09-7153-493A-836C-2DD7EF32A8BC}" destId="{6C62E976-BABA-4DE2-8873-0B2E75E53FD8}" srcOrd="4" destOrd="0" presId="urn:microsoft.com/office/officeart/2005/8/layout/radial6"/>
    <dgm:cxn modelId="{EE9236EC-FDB3-4474-866D-BA31607EE40D}" type="presParOf" srcId="{F2E23F09-7153-493A-836C-2DD7EF32A8BC}" destId="{F77663B3-D506-4BE0-8FAA-567205718C26}" srcOrd="5" destOrd="0" presId="urn:microsoft.com/office/officeart/2005/8/layout/radial6"/>
    <dgm:cxn modelId="{9874D506-20E7-48EB-85E9-57265AE19716}" type="presParOf" srcId="{F2E23F09-7153-493A-836C-2DD7EF32A8BC}" destId="{AF1288E9-20DF-433F-8AA0-AC7B87CE210C}" srcOrd="6" destOrd="0" presId="urn:microsoft.com/office/officeart/2005/8/layout/radial6"/>
    <dgm:cxn modelId="{335DF8B0-9A5A-4448-8CC3-F2F5296B70DC}" type="presParOf" srcId="{F2E23F09-7153-493A-836C-2DD7EF32A8BC}" destId="{9283B704-026B-4D40-924B-420A798BA68D}" srcOrd="7" destOrd="0" presId="urn:microsoft.com/office/officeart/2005/8/layout/radial6"/>
    <dgm:cxn modelId="{C1AA6DC1-6BF8-4E85-BA7A-BD5220CCB367}" type="presParOf" srcId="{F2E23F09-7153-493A-836C-2DD7EF32A8BC}" destId="{EA94BD95-B5DB-4BD8-8491-2BEF9FA8EF33}" srcOrd="8" destOrd="0" presId="urn:microsoft.com/office/officeart/2005/8/layout/radial6"/>
    <dgm:cxn modelId="{05BFEEB7-DBA4-44A8-9071-D6EB46A6EDF9}" type="presParOf" srcId="{F2E23F09-7153-493A-836C-2DD7EF32A8BC}" destId="{69542005-C60C-4D89-ADF0-A533EDAE9763}" srcOrd="9" destOrd="0" presId="urn:microsoft.com/office/officeart/2005/8/layout/radial6"/>
    <dgm:cxn modelId="{A48E04F4-54EF-4F70-818E-D34B309CF8A4}" type="presParOf" srcId="{F2E23F09-7153-493A-836C-2DD7EF32A8BC}" destId="{94828789-21F8-48F3-AA0B-834F415D4ED4}" srcOrd="10" destOrd="0" presId="urn:microsoft.com/office/officeart/2005/8/layout/radial6"/>
    <dgm:cxn modelId="{1A1EE6BB-1148-4725-BFDC-340A34445732}" type="presParOf" srcId="{F2E23F09-7153-493A-836C-2DD7EF32A8BC}" destId="{BD83D87F-49DE-45FA-B09F-21473CCBCC5E}" srcOrd="11" destOrd="0" presId="urn:microsoft.com/office/officeart/2005/8/layout/radial6"/>
    <dgm:cxn modelId="{D9F4031F-AC3A-4F70-AAFE-B569E7323D43}" type="presParOf" srcId="{F2E23F09-7153-493A-836C-2DD7EF32A8BC}" destId="{779CC924-B54E-4C0F-86A6-DBA01E4908F0}" srcOrd="12" destOrd="0" presId="urn:microsoft.com/office/officeart/2005/8/layout/radial6"/>
    <dgm:cxn modelId="{1770C5FE-9F6D-4FEB-B4BC-A92F9DA54C04}" type="presParOf" srcId="{F2E23F09-7153-493A-836C-2DD7EF32A8BC}" destId="{DB3CCF79-5BBE-463B-A70D-2BAF20D766F8}" srcOrd="13" destOrd="0" presId="urn:microsoft.com/office/officeart/2005/8/layout/radial6"/>
    <dgm:cxn modelId="{B16442A6-962B-4B89-8A32-D977ED526E88}" type="presParOf" srcId="{F2E23F09-7153-493A-836C-2DD7EF32A8BC}" destId="{FD0B2081-9512-4172-96C9-B7B2372E7209}" srcOrd="14" destOrd="0" presId="urn:microsoft.com/office/officeart/2005/8/layout/radial6"/>
    <dgm:cxn modelId="{639CE222-8D40-4BF0-AF92-AF503F6BFBD6}" type="presParOf" srcId="{F2E23F09-7153-493A-836C-2DD7EF32A8BC}" destId="{CCE1AEAA-DD3C-4034-A92B-77183AB08D0C}" srcOrd="15" destOrd="0" presId="urn:microsoft.com/office/officeart/2005/8/layout/radial6"/>
    <dgm:cxn modelId="{9BC548D2-F7F7-4082-A076-ECB96818CC3F}" type="presParOf" srcId="{F2E23F09-7153-493A-836C-2DD7EF32A8BC}" destId="{795B6859-CEE5-44B5-8D35-00F250969C35}" srcOrd="16" destOrd="0" presId="urn:microsoft.com/office/officeart/2005/8/layout/radial6"/>
    <dgm:cxn modelId="{C6B6D2E1-31B1-4740-B55E-18841E93657F}" type="presParOf" srcId="{F2E23F09-7153-493A-836C-2DD7EF32A8BC}" destId="{32FF6720-FBF5-43FD-997C-ACAFB8931CDE}" srcOrd="17" destOrd="0" presId="urn:microsoft.com/office/officeart/2005/8/layout/radial6"/>
    <dgm:cxn modelId="{F1C12472-B49B-4E0A-B593-7518FC5FF827}" type="presParOf" srcId="{F2E23F09-7153-493A-836C-2DD7EF32A8BC}" destId="{43E66BD9-1972-4628-95CA-98472DACE00F}" srcOrd="18" destOrd="0" presId="urn:microsoft.com/office/officeart/2005/8/layout/radial6"/>
    <dgm:cxn modelId="{7691A0D3-26AE-4B2E-B712-9338928C9EE4}" type="presParOf" srcId="{F2E23F09-7153-493A-836C-2DD7EF32A8BC}" destId="{30373516-E223-4E08-87F8-F7A198C4C9A9}" srcOrd="19" destOrd="0" presId="urn:microsoft.com/office/officeart/2005/8/layout/radial6"/>
    <dgm:cxn modelId="{065EB5BA-919E-4647-AF8B-838BDFE0C9D3}" type="presParOf" srcId="{F2E23F09-7153-493A-836C-2DD7EF32A8BC}" destId="{7A9073B5-C791-4668-8503-C226E34E6728}" srcOrd="20" destOrd="0" presId="urn:microsoft.com/office/officeart/2005/8/layout/radial6"/>
    <dgm:cxn modelId="{EAED3BF2-FF6A-47E4-94ED-4A8CB3176CA2}" type="presParOf" srcId="{F2E23F09-7153-493A-836C-2DD7EF32A8BC}" destId="{F17A47E0-EB00-47FC-B534-C561F18F9965}" srcOrd="21" destOrd="0" presId="urn:microsoft.com/office/officeart/2005/8/layout/radial6"/>
    <dgm:cxn modelId="{75C28F6F-02EC-441B-8D39-8A1E4FB54256}" type="presParOf" srcId="{F2E23F09-7153-493A-836C-2DD7EF32A8BC}" destId="{D4199B4A-2762-4345-B7CE-9893BDDBE126}" srcOrd="22" destOrd="0" presId="urn:microsoft.com/office/officeart/2005/8/layout/radial6"/>
    <dgm:cxn modelId="{D77440F4-88B8-4F7C-A939-4D63CB62B9CF}" type="presParOf" srcId="{F2E23F09-7153-493A-836C-2DD7EF32A8BC}" destId="{BFFADD37-AC9C-4DCD-912A-B158B24C6A0E}" srcOrd="23" destOrd="0" presId="urn:microsoft.com/office/officeart/2005/8/layout/radial6"/>
    <dgm:cxn modelId="{E04F4648-DCCD-445C-A653-2B9748DAECE2}" type="presParOf" srcId="{F2E23F09-7153-493A-836C-2DD7EF32A8BC}" destId="{EEE2C84A-C103-463C-BD5A-047534CB8F33}" srcOrd="24" destOrd="0" presId="urn:microsoft.com/office/officeart/2005/8/layout/radial6"/>
    <dgm:cxn modelId="{F5C97C39-DB52-4606-895F-37447CB129C5}" type="presParOf" srcId="{F2E23F09-7153-493A-836C-2DD7EF32A8BC}" destId="{0056E079-CC31-4C1C-B26C-9CB46F9C8822}" srcOrd="25" destOrd="0" presId="urn:microsoft.com/office/officeart/2005/8/layout/radial6"/>
    <dgm:cxn modelId="{3EB74F87-8637-4088-A6E7-68A3D564E78E}" type="presParOf" srcId="{F2E23F09-7153-493A-836C-2DD7EF32A8BC}" destId="{8F2F0E55-275E-4A91-B35B-44920D8C8480}" srcOrd="26" destOrd="0" presId="urn:microsoft.com/office/officeart/2005/8/layout/radial6"/>
    <dgm:cxn modelId="{BD769998-1E01-48F3-9556-DDF03805C632}" type="presParOf" srcId="{F2E23F09-7153-493A-836C-2DD7EF32A8BC}" destId="{855080E5-75BD-483A-A177-2EA8BF142EE5}" srcOrd="27" destOrd="0" presId="urn:microsoft.com/office/officeart/2005/8/layout/radial6"/>
    <dgm:cxn modelId="{131FDC78-A40F-4590-92B6-6346176288B1}" type="presParOf" srcId="{F2E23F09-7153-493A-836C-2DD7EF32A8BC}" destId="{4F064248-9612-483C-9AA0-73BB03E4114A}" srcOrd="28" destOrd="0" presId="urn:microsoft.com/office/officeart/2005/8/layout/radial6"/>
    <dgm:cxn modelId="{1C4C9A09-4AB5-4F42-9714-58C14E57BC8A}" type="presParOf" srcId="{F2E23F09-7153-493A-836C-2DD7EF32A8BC}" destId="{2C523CC7-C914-4F4B-B44A-2D0E519D2CA7}" srcOrd="29" destOrd="0" presId="urn:microsoft.com/office/officeart/2005/8/layout/radial6"/>
    <dgm:cxn modelId="{16D13C9A-59AE-4692-909B-008B74B56190}" type="presParOf" srcId="{F2E23F09-7153-493A-836C-2DD7EF32A8BC}" destId="{72A55FC4-C3E7-48A0-BEB3-1AB45B26DF23}" srcOrd="30" destOrd="0" presId="urn:microsoft.com/office/officeart/2005/8/layout/radial6"/>
    <dgm:cxn modelId="{479053DC-7A48-459E-822A-4A874C0DCC6F}" type="presParOf" srcId="{F2E23F09-7153-493A-836C-2DD7EF32A8BC}" destId="{2F4765F6-3D79-4493-AE4B-062B2270E782}" srcOrd="31" destOrd="0" presId="urn:microsoft.com/office/officeart/2005/8/layout/radial6"/>
    <dgm:cxn modelId="{A42C6C03-6B45-4D0A-B129-A7F9F7D81F46}" type="presParOf" srcId="{F2E23F09-7153-493A-836C-2DD7EF32A8BC}" destId="{FDBA8156-F8BF-4637-9C5A-1CD50F8454F0}" srcOrd="32" destOrd="0" presId="urn:microsoft.com/office/officeart/2005/8/layout/radial6"/>
    <dgm:cxn modelId="{1D514F21-C15E-4F53-9C65-6B5B6B7FCBA1}" type="presParOf" srcId="{F2E23F09-7153-493A-836C-2DD7EF32A8BC}" destId="{6ED88B1B-893E-4F52-BE1B-0905253F4855}" srcOrd="33" destOrd="0" presId="urn:microsoft.com/office/officeart/2005/8/layout/radial6"/>
    <dgm:cxn modelId="{286A6FEA-9724-4067-8510-BB393992C38D}" type="presParOf" srcId="{F2E23F09-7153-493A-836C-2DD7EF32A8BC}" destId="{34DB2252-4222-4C5C-AEB8-7CD53545C7F8}" srcOrd="34" destOrd="0" presId="urn:microsoft.com/office/officeart/2005/8/layout/radial6"/>
    <dgm:cxn modelId="{3A421F1B-090C-43B5-936B-18852839468B}" type="presParOf" srcId="{F2E23F09-7153-493A-836C-2DD7EF32A8BC}" destId="{7573A8EE-DE4E-4346-AA6F-DBA080AE5F48}" srcOrd="35" destOrd="0" presId="urn:microsoft.com/office/officeart/2005/8/layout/radial6"/>
    <dgm:cxn modelId="{B72DCE02-D1AC-4A4F-87C8-FE4740BC978E}" type="presParOf" srcId="{F2E23F09-7153-493A-836C-2DD7EF32A8BC}" destId="{C4C9E0DC-0904-4EC1-B92E-3D87ED07932E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66F31-FD08-4329-AF8B-52949B5E961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897AE-558E-4FA2-80D4-40AFC06948D6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Урочная деятельность</a:t>
          </a:r>
        </a:p>
      </dgm:t>
    </dgm:pt>
    <dgm:pt modelId="{B069FEE5-F1B0-4D46-8A61-3B4E005E5705}" type="parTrans" cxnId="{53E5E8E8-DC95-458D-BC4F-298736A35C1D}">
      <dgm:prSet/>
      <dgm:spPr/>
      <dgm:t>
        <a:bodyPr/>
        <a:lstStyle/>
        <a:p>
          <a:endParaRPr lang="ru-RU"/>
        </a:p>
      </dgm:t>
    </dgm:pt>
    <dgm:pt modelId="{6EB77BD9-8BD0-4C4B-A2F1-DDC30C60AC92}" type="sibTrans" cxnId="{53E5E8E8-DC95-458D-BC4F-298736A35C1D}">
      <dgm:prSet/>
      <dgm:spPr/>
      <dgm:t>
        <a:bodyPr/>
        <a:lstStyle/>
        <a:p>
          <a:endParaRPr lang="ru-RU"/>
        </a:p>
      </dgm:t>
    </dgm:pt>
    <dgm:pt modelId="{EEB8D304-E30C-4032-A896-C9DD6812353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Внеурочная деятельность</a:t>
          </a:r>
        </a:p>
      </dgm:t>
    </dgm:pt>
    <dgm:pt modelId="{9347593D-6B72-4874-A385-2F1907476B7D}" type="parTrans" cxnId="{E9A909B7-7C0F-40FF-AF00-9AE8D66EED48}">
      <dgm:prSet/>
      <dgm:spPr/>
      <dgm:t>
        <a:bodyPr/>
        <a:lstStyle/>
        <a:p>
          <a:endParaRPr lang="ru-RU"/>
        </a:p>
      </dgm:t>
    </dgm:pt>
    <dgm:pt modelId="{44FBF80A-F70C-4149-A7E2-841DB30B6E91}" type="sibTrans" cxnId="{E9A909B7-7C0F-40FF-AF00-9AE8D66EED48}">
      <dgm:prSet/>
      <dgm:spPr/>
      <dgm:t>
        <a:bodyPr/>
        <a:lstStyle/>
        <a:p>
          <a:endParaRPr lang="ru-RU"/>
        </a:p>
      </dgm:t>
    </dgm:pt>
    <dgm:pt modelId="{446E3FDD-5E7F-45FC-AB91-D4EC463CEEDC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Внеучебная</a:t>
          </a:r>
          <a:r>
            <a:rPr lang="ru-RU" b="1" dirty="0">
              <a:solidFill>
                <a:schemeClr val="tx1"/>
              </a:solidFill>
            </a:rPr>
            <a:t> деятельность</a:t>
          </a:r>
        </a:p>
      </dgm:t>
    </dgm:pt>
    <dgm:pt modelId="{C3409091-536C-466D-A241-A2681307C30B}" type="parTrans" cxnId="{6C45B4BE-1F31-478A-9AA4-24F218F6FF9F}">
      <dgm:prSet/>
      <dgm:spPr/>
      <dgm:t>
        <a:bodyPr/>
        <a:lstStyle/>
        <a:p>
          <a:endParaRPr lang="ru-RU"/>
        </a:p>
      </dgm:t>
    </dgm:pt>
    <dgm:pt modelId="{272A8086-9EB3-44BE-90D4-57DFAAD1F2FD}" type="sibTrans" cxnId="{6C45B4BE-1F31-478A-9AA4-24F218F6FF9F}">
      <dgm:prSet/>
      <dgm:spPr/>
      <dgm:t>
        <a:bodyPr/>
        <a:lstStyle/>
        <a:p>
          <a:endParaRPr lang="ru-RU"/>
        </a:p>
      </dgm:t>
    </dgm:pt>
    <dgm:pt modelId="{4EF953E4-21B5-4FA5-8B07-7F7C2ECDB22D}">
      <dgm:prSet/>
      <dgm:spPr/>
      <dgm:t>
        <a:bodyPr/>
        <a:lstStyle/>
        <a:p>
          <a:endParaRPr lang="ru-RU"/>
        </a:p>
      </dgm:t>
    </dgm:pt>
    <dgm:pt modelId="{76D0A3DA-3C46-4E70-94B0-1D57CE99E956}" type="sibTrans" cxnId="{1F339422-4DF0-4404-887D-4E8744C84AEC}">
      <dgm:prSet/>
      <dgm:spPr/>
      <dgm:t>
        <a:bodyPr/>
        <a:lstStyle/>
        <a:p>
          <a:endParaRPr lang="ru-RU"/>
        </a:p>
      </dgm:t>
    </dgm:pt>
    <dgm:pt modelId="{6EB29A5D-1EA9-4ED0-A702-FC6716FBFEAA}" type="parTrans" cxnId="{1F339422-4DF0-4404-887D-4E8744C84AEC}">
      <dgm:prSet/>
      <dgm:spPr/>
      <dgm:t>
        <a:bodyPr/>
        <a:lstStyle/>
        <a:p>
          <a:endParaRPr lang="ru-RU"/>
        </a:p>
      </dgm:t>
    </dgm:pt>
    <dgm:pt modelId="{6FB198AF-020B-4FA3-8755-33F21C13288E}">
      <dgm:prSet/>
      <dgm:spPr/>
      <dgm:t>
        <a:bodyPr/>
        <a:lstStyle/>
        <a:p>
          <a:endParaRPr lang="ru-RU"/>
        </a:p>
      </dgm:t>
    </dgm:pt>
    <dgm:pt modelId="{F25560BC-1B21-49B4-A0F6-4339B051E6BC}" type="sibTrans" cxnId="{B9C5952D-063A-49F3-96D0-11B288ED3854}">
      <dgm:prSet/>
      <dgm:spPr/>
      <dgm:t>
        <a:bodyPr/>
        <a:lstStyle/>
        <a:p>
          <a:endParaRPr lang="ru-RU"/>
        </a:p>
      </dgm:t>
    </dgm:pt>
    <dgm:pt modelId="{9799C054-74BC-4D15-B60A-A1BE809FD073}" type="parTrans" cxnId="{B9C5952D-063A-49F3-96D0-11B288ED3854}">
      <dgm:prSet/>
      <dgm:spPr/>
      <dgm:t>
        <a:bodyPr/>
        <a:lstStyle/>
        <a:p>
          <a:endParaRPr lang="ru-RU"/>
        </a:p>
      </dgm:t>
    </dgm:pt>
    <dgm:pt modelId="{F130060C-1ECD-43B6-B909-6041BC550A04}">
      <dgm:prSet/>
      <dgm:spPr/>
      <dgm:t>
        <a:bodyPr/>
        <a:lstStyle/>
        <a:p>
          <a:endParaRPr lang="ru-RU"/>
        </a:p>
      </dgm:t>
    </dgm:pt>
    <dgm:pt modelId="{DC0ABE2A-3795-4507-AFBE-C376A34FF4F7}" type="sibTrans" cxnId="{DDAEC8EB-1D5C-40B3-8F56-B85B34E6F13D}">
      <dgm:prSet/>
      <dgm:spPr/>
      <dgm:t>
        <a:bodyPr/>
        <a:lstStyle/>
        <a:p>
          <a:endParaRPr lang="ru-RU"/>
        </a:p>
      </dgm:t>
    </dgm:pt>
    <dgm:pt modelId="{36295708-3082-4BB1-8771-0A25AD21FEDC}" type="parTrans" cxnId="{DDAEC8EB-1D5C-40B3-8F56-B85B34E6F13D}">
      <dgm:prSet/>
      <dgm:spPr/>
      <dgm:t>
        <a:bodyPr/>
        <a:lstStyle/>
        <a:p>
          <a:endParaRPr lang="ru-RU"/>
        </a:p>
      </dgm:t>
    </dgm:pt>
    <dgm:pt modelId="{F63A4EEC-35A0-4DF3-A0AC-E0DEADEDA830}" type="pres">
      <dgm:prSet presAssocID="{A2166F31-FD08-4329-AF8B-52949B5E9617}" presName="Name0" presStyleCnt="0">
        <dgm:presLayoutVars>
          <dgm:chMax val="4"/>
          <dgm:resizeHandles val="exact"/>
        </dgm:presLayoutVars>
      </dgm:prSet>
      <dgm:spPr/>
    </dgm:pt>
    <dgm:pt modelId="{F900CE0C-74C9-4499-A69D-9C91311280AA}" type="pres">
      <dgm:prSet presAssocID="{A2166F31-FD08-4329-AF8B-52949B5E9617}" presName="ellipse" presStyleLbl="trBgShp" presStyleIdx="0" presStyleCnt="1"/>
      <dgm:spPr/>
    </dgm:pt>
    <dgm:pt modelId="{164F7B9B-A773-4183-B6EC-87E4EA163F0A}" type="pres">
      <dgm:prSet presAssocID="{A2166F31-FD08-4329-AF8B-52949B5E9617}" presName="arrow1" presStyleLbl="fgShp" presStyleIdx="0" presStyleCnt="1" custLinFactNeighborX="4664" custLinFactNeighborY="-16253"/>
      <dgm:spPr>
        <a:solidFill>
          <a:srgbClr val="00B0F0"/>
        </a:solidFill>
        <a:scene3d>
          <a:camera prst="orthographicFront"/>
          <a:lightRig rig="threePt" dir="t"/>
        </a:scene3d>
        <a:sp3d>
          <a:bevelT prst="relaxedInset"/>
        </a:sp3d>
      </dgm:spPr>
    </dgm:pt>
    <dgm:pt modelId="{4C0CF085-0D28-44A2-AA45-9655C9944839}" type="pres">
      <dgm:prSet presAssocID="{A2166F31-FD08-4329-AF8B-52949B5E9617}" presName="rectangle" presStyleLbl="revTx" presStyleIdx="0" presStyleCnt="1">
        <dgm:presLayoutVars>
          <dgm:bulletEnabled val="1"/>
        </dgm:presLayoutVars>
      </dgm:prSet>
      <dgm:spPr/>
    </dgm:pt>
    <dgm:pt modelId="{4A8C3AF4-F50E-49C9-A687-98C990454E2C}" type="pres">
      <dgm:prSet presAssocID="{EEB8D304-E30C-4032-A896-C9DD68123530}" presName="item1" presStyleLbl="node1" presStyleIdx="0" presStyleCnt="3" custLinFactNeighborX="-4297" custLinFactNeighborY="7556">
        <dgm:presLayoutVars>
          <dgm:bulletEnabled val="1"/>
        </dgm:presLayoutVars>
      </dgm:prSet>
      <dgm:spPr/>
    </dgm:pt>
    <dgm:pt modelId="{7C06D75E-19FD-44F9-92D4-BF433B789DE2}" type="pres">
      <dgm:prSet presAssocID="{446E3FDD-5E7F-45FC-AB91-D4EC463CEEDC}" presName="item2" presStyleLbl="node1" presStyleIdx="1" presStyleCnt="3" custLinFactNeighborX="-1807" custLinFactNeighborY="-7020">
        <dgm:presLayoutVars>
          <dgm:bulletEnabled val="1"/>
        </dgm:presLayoutVars>
      </dgm:prSet>
      <dgm:spPr/>
    </dgm:pt>
    <dgm:pt modelId="{C3CF32F5-532C-4350-9B0A-1033100B4E4B}" type="pres">
      <dgm:prSet presAssocID="{F130060C-1ECD-43B6-B909-6041BC550A04}" presName="item3" presStyleLbl="node1" presStyleIdx="2" presStyleCnt="3" custLinFactNeighborX="8368" custLinFactNeighborY="5958">
        <dgm:presLayoutVars>
          <dgm:bulletEnabled val="1"/>
        </dgm:presLayoutVars>
      </dgm:prSet>
      <dgm:spPr/>
    </dgm:pt>
    <dgm:pt modelId="{9D8385B4-223D-4341-ADDB-39B52A82391C}" type="pres">
      <dgm:prSet presAssocID="{A2166F31-FD08-4329-AF8B-52949B5E9617}" presName="funnel" presStyleLbl="trAlignAcc1" presStyleIdx="0" presStyleCnt="1" custLinFactNeighborX="304" custLinFactNeighborY="1537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4A901419-5AF9-4DC5-95D2-20C701C461D7}" type="presOf" srcId="{F130060C-1ECD-43B6-B909-6041BC550A04}" destId="{4C0CF085-0D28-44A2-AA45-9655C9944839}" srcOrd="0" destOrd="0" presId="urn:microsoft.com/office/officeart/2005/8/layout/funnel1"/>
    <dgm:cxn modelId="{1F339422-4DF0-4404-887D-4E8744C84AEC}" srcId="{A2166F31-FD08-4329-AF8B-52949B5E9617}" destId="{4EF953E4-21B5-4FA5-8B07-7F7C2ECDB22D}" srcOrd="5" destOrd="0" parTransId="{6EB29A5D-1EA9-4ED0-A702-FC6716FBFEAA}" sibTransId="{76D0A3DA-3C46-4E70-94B0-1D57CE99E956}"/>
    <dgm:cxn modelId="{B9C5952D-063A-49F3-96D0-11B288ED3854}" srcId="{A2166F31-FD08-4329-AF8B-52949B5E9617}" destId="{6FB198AF-020B-4FA3-8755-33F21C13288E}" srcOrd="4" destOrd="0" parTransId="{9799C054-74BC-4D15-B60A-A1BE809FD073}" sibTransId="{F25560BC-1B21-49B4-A0F6-4339B051E6BC}"/>
    <dgm:cxn modelId="{8A096944-3ED6-4455-B427-07A4D73ECCE9}" type="presOf" srcId="{EEB8D304-E30C-4032-A896-C9DD68123530}" destId="{7C06D75E-19FD-44F9-92D4-BF433B789DE2}" srcOrd="0" destOrd="0" presId="urn:microsoft.com/office/officeart/2005/8/layout/funnel1"/>
    <dgm:cxn modelId="{29B0716B-464C-4E05-8782-BD7ABF5B359B}" type="presOf" srcId="{446E3FDD-5E7F-45FC-AB91-D4EC463CEEDC}" destId="{4A8C3AF4-F50E-49C9-A687-98C990454E2C}" srcOrd="0" destOrd="0" presId="urn:microsoft.com/office/officeart/2005/8/layout/funnel1"/>
    <dgm:cxn modelId="{E9A909B7-7C0F-40FF-AF00-9AE8D66EED48}" srcId="{A2166F31-FD08-4329-AF8B-52949B5E9617}" destId="{EEB8D304-E30C-4032-A896-C9DD68123530}" srcOrd="1" destOrd="0" parTransId="{9347593D-6B72-4874-A385-2F1907476B7D}" sibTransId="{44FBF80A-F70C-4149-A7E2-841DB30B6E91}"/>
    <dgm:cxn modelId="{DEDEF8BB-62A6-480A-94BC-A30D538346FC}" type="presOf" srcId="{A2166F31-FD08-4329-AF8B-52949B5E9617}" destId="{F63A4EEC-35A0-4DF3-A0AC-E0DEADEDA830}" srcOrd="0" destOrd="0" presId="urn:microsoft.com/office/officeart/2005/8/layout/funnel1"/>
    <dgm:cxn modelId="{6C45B4BE-1F31-478A-9AA4-24F218F6FF9F}" srcId="{A2166F31-FD08-4329-AF8B-52949B5E9617}" destId="{446E3FDD-5E7F-45FC-AB91-D4EC463CEEDC}" srcOrd="2" destOrd="0" parTransId="{C3409091-536C-466D-A241-A2681307C30B}" sibTransId="{272A8086-9EB3-44BE-90D4-57DFAAD1F2FD}"/>
    <dgm:cxn modelId="{53E5E8E8-DC95-458D-BC4F-298736A35C1D}" srcId="{A2166F31-FD08-4329-AF8B-52949B5E9617}" destId="{2BC897AE-558E-4FA2-80D4-40AFC06948D6}" srcOrd="0" destOrd="0" parTransId="{B069FEE5-F1B0-4D46-8A61-3B4E005E5705}" sibTransId="{6EB77BD9-8BD0-4C4B-A2F1-DDC30C60AC92}"/>
    <dgm:cxn modelId="{DDAEC8EB-1D5C-40B3-8F56-B85B34E6F13D}" srcId="{A2166F31-FD08-4329-AF8B-52949B5E9617}" destId="{F130060C-1ECD-43B6-B909-6041BC550A04}" srcOrd="3" destOrd="0" parTransId="{36295708-3082-4BB1-8771-0A25AD21FEDC}" sibTransId="{DC0ABE2A-3795-4507-AFBE-C376A34FF4F7}"/>
    <dgm:cxn modelId="{6DAB50F6-E680-48CA-A0BC-CE45969DB7E4}" type="presOf" srcId="{2BC897AE-558E-4FA2-80D4-40AFC06948D6}" destId="{C3CF32F5-532C-4350-9B0A-1033100B4E4B}" srcOrd="0" destOrd="0" presId="urn:microsoft.com/office/officeart/2005/8/layout/funnel1"/>
    <dgm:cxn modelId="{66AAA3EA-05D5-4863-B3F2-674A18A7F369}" type="presParOf" srcId="{F63A4EEC-35A0-4DF3-A0AC-E0DEADEDA830}" destId="{F900CE0C-74C9-4499-A69D-9C91311280AA}" srcOrd="0" destOrd="0" presId="urn:microsoft.com/office/officeart/2005/8/layout/funnel1"/>
    <dgm:cxn modelId="{E40E53DB-5546-4424-8868-45C99741E4DF}" type="presParOf" srcId="{F63A4EEC-35A0-4DF3-A0AC-E0DEADEDA830}" destId="{164F7B9B-A773-4183-B6EC-87E4EA163F0A}" srcOrd="1" destOrd="0" presId="urn:microsoft.com/office/officeart/2005/8/layout/funnel1"/>
    <dgm:cxn modelId="{BA2E06DE-81BD-4870-9705-F54D2CFD6FBF}" type="presParOf" srcId="{F63A4EEC-35A0-4DF3-A0AC-E0DEADEDA830}" destId="{4C0CF085-0D28-44A2-AA45-9655C9944839}" srcOrd="2" destOrd="0" presId="urn:microsoft.com/office/officeart/2005/8/layout/funnel1"/>
    <dgm:cxn modelId="{19C545D5-F649-4206-A207-E7C1EDA908E9}" type="presParOf" srcId="{F63A4EEC-35A0-4DF3-A0AC-E0DEADEDA830}" destId="{4A8C3AF4-F50E-49C9-A687-98C990454E2C}" srcOrd="3" destOrd="0" presId="urn:microsoft.com/office/officeart/2005/8/layout/funnel1"/>
    <dgm:cxn modelId="{B6337592-8F74-4570-BFA1-A13CCE6A695E}" type="presParOf" srcId="{F63A4EEC-35A0-4DF3-A0AC-E0DEADEDA830}" destId="{7C06D75E-19FD-44F9-92D4-BF433B789DE2}" srcOrd="4" destOrd="0" presId="urn:microsoft.com/office/officeart/2005/8/layout/funnel1"/>
    <dgm:cxn modelId="{76E7B096-4B0F-4F5B-9484-5CA6D6DDE1A3}" type="presParOf" srcId="{F63A4EEC-35A0-4DF3-A0AC-E0DEADEDA830}" destId="{C3CF32F5-532C-4350-9B0A-1033100B4E4B}" srcOrd="5" destOrd="0" presId="urn:microsoft.com/office/officeart/2005/8/layout/funnel1"/>
    <dgm:cxn modelId="{45C59087-B31E-4615-AB20-B10591D6858C}" type="presParOf" srcId="{F63A4EEC-35A0-4DF3-A0AC-E0DEADEDA830}" destId="{9D8385B4-223D-4341-ADDB-39B52A82391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03D7B-ED01-4BF1-B8EE-0AD1F1D36E53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754223-65C1-4D41-92CF-44A4C2906FF2}" type="pres">
      <dgm:prSet presAssocID="{29F03D7B-ED01-4BF1-B8EE-0AD1F1D36E53}" presName="Name0" presStyleCnt="0">
        <dgm:presLayoutVars>
          <dgm:chMax val="1"/>
          <dgm:chPref val="1"/>
        </dgm:presLayoutVars>
      </dgm:prSet>
      <dgm:spPr/>
    </dgm:pt>
  </dgm:ptLst>
  <dgm:cxnLst>
    <dgm:cxn modelId="{5DCD2991-C553-4001-9641-70BF353DFC55}" type="presOf" srcId="{29F03D7B-ED01-4BF1-B8EE-0AD1F1D36E53}" destId="{47754223-65C1-4D41-92CF-44A4C2906FF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208F3-5545-4E1F-8589-FD02C83A4397}" type="doc">
      <dgm:prSet loTypeId="urn:microsoft.com/office/officeart/2005/8/layout/radial6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EC1F6D4-64D7-4A85-98C7-499935E692BE}">
      <dgm:prSet phldrT="[Текст]" custT="1"/>
      <dgm:spPr/>
      <dgm:t>
        <a:bodyPr/>
        <a:lstStyle/>
        <a:p>
          <a:r>
            <a:rPr lang="ru-RU" sz="2000" b="1"/>
            <a:t>Организационно-педагогические условия реализации </a:t>
          </a:r>
        </a:p>
        <a:p>
          <a:r>
            <a:rPr lang="ru-RU" sz="2000" b="1"/>
            <a:t>ООП СОО</a:t>
          </a:r>
          <a:endParaRPr lang="ru-RU" sz="2000" b="1" dirty="0"/>
        </a:p>
      </dgm:t>
    </dgm:pt>
    <dgm:pt modelId="{89044431-7854-44D3-82CC-9F65E684FB97}" type="parTrans" cxnId="{1845777E-7D73-46BF-BD95-91C201E0DD9F}">
      <dgm:prSet/>
      <dgm:spPr/>
      <dgm:t>
        <a:bodyPr/>
        <a:lstStyle/>
        <a:p>
          <a:endParaRPr lang="ru-RU"/>
        </a:p>
      </dgm:t>
    </dgm:pt>
    <dgm:pt modelId="{333DCB96-52A7-4731-ABD1-6F36203FDDCC}" type="sibTrans" cxnId="{1845777E-7D73-46BF-BD95-91C201E0DD9F}">
      <dgm:prSet/>
      <dgm:spPr/>
      <dgm:t>
        <a:bodyPr/>
        <a:lstStyle/>
        <a:p>
          <a:endParaRPr lang="ru-RU"/>
        </a:p>
      </dgm:t>
    </dgm:pt>
    <dgm:pt modelId="{0B977AB5-13F9-48BD-A81B-18AD1F25C729}">
      <dgm:prSet phldrT="[Текст]"/>
      <dgm:spPr/>
      <dgm:t>
        <a:bodyPr/>
        <a:lstStyle/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Финансово-экономические условия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D8176-C303-4A30-917E-E2D679FACAB6}" type="parTrans" cxnId="{91EEFDCF-C5B9-4DC8-9691-04A3A4262494}">
      <dgm:prSet/>
      <dgm:spPr/>
      <dgm:t>
        <a:bodyPr/>
        <a:lstStyle/>
        <a:p>
          <a:endParaRPr lang="ru-RU"/>
        </a:p>
      </dgm:t>
    </dgm:pt>
    <dgm:pt modelId="{D7731AF7-E0E6-44CD-BDA0-E1450AB08282}" type="sibTrans" cxnId="{91EEFDCF-C5B9-4DC8-9691-04A3A4262494}">
      <dgm:prSet/>
      <dgm:spPr/>
      <dgm:t>
        <a:bodyPr/>
        <a:lstStyle/>
        <a:p>
          <a:endParaRPr lang="ru-RU"/>
        </a:p>
      </dgm:t>
    </dgm:pt>
    <dgm:pt modelId="{C334425F-0375-4452-8845-4E631A9E7C37}">
      <dgm:prSet phldrT="[Текст]" custT="1"/>
      <dgm:spPr/>
      <dgm:t>
        <a:bodyPr/>
        <a:lstStyle/>
        <a:p>
          <a:r>
            <a:rPr lang="ru-RU" sz="1200" b="1">
              <a:latin typeface="Arial" panose="020B0604020202020204" pitchFamily="34" charset="0"/>
              <a:cs typeface="Arial" panose="020B0604020202020204" pitchFamily="34" charset="0"/>
            </a:rPr>
            <a:t>Информационно</a:t>
          </a:r>
        </a:p>
        <a:p>
          <a:r>
            <a:rPr lang="ru-RU" sz="1200" b="1">
              <a:latin typeface="Arial" panose="020B0604020202020204" pitchFamily="34" charset="0"/>
              <a:cs typeface="Arial" panose="020B0604020202020204" pitchFamily="34" charset="0"/>
            </a:rPr>
            <a:t>методические </a:t>
          </a:r>
        </a:p>
        <a:p>
          <a:r>
            <a:rPr lang="ru-RU" sz="1200" b="1">
              <a:latin typeface="Arial" panose="020B0604020202020204" pitchFamily="34" charset="0"/>
              <a:cs typeface="Arial" panose="020B0604020202020204" pitchFamily="34" charset="0"/>
            </a:rPr>
            <a:t>условия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78557-FCE6-4FF0-A138-FC16CCB1FBA5}" type="parTrans" cxnId="{E943B2E2-F9BD-4D99-A9EA-82B62594F547}">
      <dgm:prSet/>
      <dgm:spPr/>
      <dgm:t>
        <a:bodyPr/>
        <a:lstStyle/>
        <a:p>
          <a:endParaRPr lang="ru-RU"/>
        </a:p>
      </dgm:t>
    </dgm:pt>
    <dgm:pt modelId="{E34C873D-C939-4807-9D46-161CE1523FE1}" type="sibTrans" cxnId="{E943B2E2-F9BD-4D99-A9EA-82B62594F547}">
      <dgm:prSet/>
      <dgm:spPr/>
      <dgm:t>
        <a:bodyPr/>
        <a:lstStyle/>
        <a:p>
          <a:endParaRPr lang="ru-RU"/>
        </a:p>
      </dgm:t>
    </dgm:pt>
    <dgm:pt modelId="{B8EDA65A-A08D-4FF2-971F-6C76C8DE7037}">
      <dgm:prSet phldrT="[Текст]"/>
      <dgm:spPr/>
      <dgm:t>
        <a:bodyPr/>
        <a:lstStyle/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Психолого-педагогические условия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45E73A-E67E-4469-907E-F25EAFF4AAE3}" type="parTrans" cxnId="{A65D5511-17B8-4FAB-B554-B4E48E0C7C59}">
      <dgm:prSet/>
      <dgm:spPr/>
      <dgm:t>
        <a:bodyPr/>
        <a:lstStyle/>
        <a:p>
          <a:endParaRPr lang="ru-RU"/>
        </a:p>
      </dgm:t>
    </dgm:pt>
    <dgm:pt modelId="{EC9D957F-27FA-4BCE-B379-F50EECC51400}" type="sibTrans" cxnId="{A65D5511-17B8-4FAB-B554-B4E48E0C7C59}">
      <dgm:prSet/>
      <dgm:spPr/>
      <dgm:t>
        <a:bodyPr/>
        <a:lstStyle/>
        <a:p>
          <a:endParaRPr lang="ru-RU"/>
        </a:p>
      </dgm:t>
    </dgm:pt>
    <dgm:pt modelId="{F21E0CF3-220F-4488-90B7-80176AA4702E}">
      <dgm:prSet/>
      <dgm:spPr/>
      <dgm:t>
        <a:bodyPr/>
        <a:lstStyle/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Материально-технические условия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25605-4059-4D33-9083-3496559FA173}" type="parTrans" cxnId="{40F4A075-626F-4E54-A515-0DA35BBD173D}">
      <dgm:prSet/>
      <dgm:spPr/>
      <dgm:t>
        <a:bodyPr/>
        <a:lstStyle/>
        <a:p>
          <a:endParaRPr lang="ru-RU"/>
        </a:p>
      </dgm:t>
    </dgm:pt>
    <dgm:pt modelId="{10F18A60-9916-4C35-8D2A-551CD48178A2}" type="sibTrans" cxnId="{40F4A075-626F-4E54-A515-0DA35BBD173D}">
      <dgm:prSet/>
      <dgm:spPr/>
      <dgm:t>
        <a:bodyPr/>
        <a:lstStyle/>
        <a:p>
          <a:endParaRPr lang="ru-RU"/>
        </a:p>
      </dgm:t>
    </dgm:pt>
    <dgm:pt modelId="{10D1E98D-65E2-4E16-8048-DFB5BAC0FA6E}">
      <dgm:prSet custT="1"/>
      <dgm:spPr/>
      <dgm:t>
        <a:bodyPr/>
        <a:lstStyle/>
        <a:p>
          <a: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  <a:t>Кадровые </a:t>
          </a:r>
        </a:p>
        <a:p>
          <a: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  <a:t>условия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7C38D-F0FD-42E2-BB00-869D1820ED8E}" type="parTrans" cxnId="{8E5F83C4-2272-4285-844B-8B524E322694}">
      <dgm:prSet/>
      <dgm:spPr/>
      <dgm:t>
        <a:bodyPr/>
        <a:lstStyle/>
        <a:p>
          <a:endParaRPr lang="ru-RU"/>
        </a:p>
      </dgm:t>
    </dgm:pt>
    <dgm:pt modelId="{8982366A-9755-4112-A96C-1B7AFE5486CB}" type="sibTrans" cxnId="{8E5F83C4-2272-4285-844B-8B524E322694}">
      <dgm:prSet/>
      <dgm:spPr/>
      <dgm:t>
        <a:bodyPr/>
        <a:lstStyle/>
        <a:p>
          <a:endParaRPr lang="ru-RU"/>
        </a:p>
      </dgm:t>
    </dgm:pt>
    <dgm:pt modelId="{BF061355-9AA3-4CC4-A769-7FF011EFDB93}">
      <dgm:prSet phldrT="[Текст]"/>
      <dgm:spPr/>
      <dgm:t>
        <a:bodyPr/>
        <a:lstStyle/>
        <a:p>
          <a:endParaRPr lang="ru-RU"/>
        </a:p>
      </dgm:t>
    </dgm:pt>
    <dgm:pt modelId="{D8B54DCE-8300-4DB9-B40A-047D05E6A891}" type="parTrans" cxnId="{904D52F4-7278-4F4C-93F2-ADFA56A16368}">
      <dgm:prSet/>
      <dgm:spPr/>
      <dgm:t>
        <a:bodyPr/>
        <a:lstStyle/>
        <a:p>
          <a:endParaRPr lang="ru-RU"/>
        </a:p>
      </dgm:t>
    </dgm:pt>
    <dgm:pt modelId="{95E88CCD-6518-4D2D-81EF-D8F2D6A2DC20}" type="sibTrans" cxnId="{904D52F4-7278-4F4C-93F2-ADFA56A16368}">
      <dgm:prSet/>
      <dgm:spPr/>
      <dgm:t>
        <a:bodyPr/>
        <a:lstStyle/>
        <a:p>
          <a:endParaRPr lang="ru-RU"/>
        </a:p>
      </dgm:t>
    </dgm:pt>
    <dgm:pt modelId="{A94F76FB-9F0A-4C0B-958C-AB7695667AFE}">
      <dgm:prSet phldrT="[Текст]"/>
      <dgm:spPr/>
      <dgm:t>
        <a:bodyPr/>
        <a:lstStyle/>
        <a:p>
          <a:endParaRPr lang="ru-RU"/>
        </a:p>
      </dgm:t>
    </dgm:pt>
    <dgm:pt modelId="{DE3913AC-0FF4-4B8C-B142-B4E87E47B0DC}" type="parTrans" cxnId="{09265F08-1E2B-4E2F-84CB-9805118892ED}">
      <dgm:prSet/>
      <dgm:spPr/>
      <dgm:t>
        <a:bodyPr/>
        <a:lstStyle/>
        <a:p>
          <a:endParaRPr lang="ru-RU"/>
        </a:p>
      </dgm:t>
    </dgm:pt>
    <dgm:pt modelId="{B3BB593E-D8FA-44AB-8947-771E37C1A1B8}" type="sibTrans" cxnId="{09265F08-1E2B-4E2F-84CB-9805118892ED}">
      <dgm:prSet/>
      <dgm:spPr/>
      <dgm:t>
        <a:bodyPr/>
        <a:lstStyle/>
        <a:p>
          <a:endParaRPr lang="ru-RU"/>
        </a:p>
      </dgm:t>
    </dgm:pt>
    <dgm:pt modelId="{BA431487-5AB2-46A9-A47D-8975ED40C2BD}" type="pres">
      <dgm:prSet presAssocID="{71F208F3-5545-4E1F-8589-FD02C83A43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64FA2C-6B77-42D9-B766-694DF48077B6}" type="pres">
      <dgm:prSet presAssocID="{EEC1F6D4-64D7-4A85-98C7-499935E692BE}" presName="centerShape" presStyleLbl="node0" presStyleIdx="0" presStyleCnt="1" custScaleX="109611" custScaleY="101663" custLinFactNeighborX="644" custLinFactNeighborY="0"/>
      <dgm:spPr/>
    </dgm:pt>
    <dgm:pt modelId="{7A414491-7755-4A75-A117-C0B406144A69}" type="pres">
      <dgm:prSet presAssocID="{0B977AB5-13F9-48BD-A81B-18AD1F25C729}" presName="node" presStyleLbl="node1" presStyleIdx="0" presStyleCnt="5">
        <dgm:presLayoutVars>
          <dgm:bulletEnabled val="1"/>
        </dgm:presLayoutVars>
      </dgm:prSet>
      <dgm:spPr/>
    </dgm:pt>
    <dgm:pt modelId="{990C3C14-B2BE-43ED-A26F-A11B43EDAA00}" type="pres">
      <dgm:prSet presAssocID="{0B977AB5-13F9-48BD-A81B-18AD1F25C729}" presName="dummy" presStyleCnt="0"/>
      <dgm:spPr/>
    </dgm:pt>
    <dgm:pt modelId="{F27AA72D-BBCA-456B-B5C7-E7B7A7896366}" type="pres">
      <dgm:prSet presAssocID="{D7731AF7-E0E6-44CD-BDA0-E1450AB08282}" presName="sibTrans" presStyleLbl="sibTrans2D1" presStyleIdx="0" presStyleCnt="5"/>
      <dgm:spPr/>
    </dgm:pt>
    <dgm:pt modelId="{944331A0-1DA9-4466-8F47-B50BF835E1C5}" type="pres">
      <dgm:prSet presAssocID="{B8EDA65A-A08D-4FF2-971F-6C76C8DE7037}" presName="node" presStyleLbl="node1" presStyleIdx="1" presStyleCnt="5">
        <dgm:presLayoutVars>
          <dgm:bulletEnabled val="1"/>
        </dgm:presLayoutVars>
      </dgm:prSet>
      <dgm:spPr/>
    </dgm:pt>
    <dgm:pt modelId="{0C249C44-7AF4-4C2C-B4EE-96D6AA717A65}" type="pres">
      <dgm:prSet presAssocID="{B8EDA65A-A08D-4FF2-971F-6C76C8DE7037}" presName="dummy" presStyleCnt="0"/>
      <dgm:spPr/>
    </dgm:pt>
    <dgm:pt modelId="{9E53011E-5E2B-4690-BB79-A5ECF73258B1}" type="pres">
      <dgm:prSet presAssocID="{EC9D957F-27FA-4BCE-B379-F50EECC51400}" presName="sibTrans" presStyleLbl="sibTrans2D1" presStyleIdx="1" presStyleCnt="5"/>
      <dgm:spPr/>
    </dgm:pt>
    <dgm:pt modelId="{8AE49BC5-22DD-41F6-81B9-C4267EB12FDC}" type="pres">
      <dgm:prSet presAssocID="{10D1E98D-65E2-4E16-8048-DFB5BAC0FA6E}" presName="node" presStyleLbl="node1" presStyleIdx="2" presStyleCnt="5">
        <dgm:presLayoutVars>
          <dgm:bulletEnabled val="1"/>
        </dgm:presLayoutVars>
      </dgm:prSet>
      <dgm:spPr/>
    </dgm:pt>
    <dgm:pt modelId="{5C1A7E2E-66A1-4064-B274-EE4E7ED81E3E}" type="pres">
      <dgm:prSet presAssocID="{10D1E98D-65E2-4E16-8048-DFB5BAC0FA6E}" presName="dummy" presStyleCnt="0"/>
      <dgm:spPr/>
    </dgm:pt>
    <dgm:pt modelId="{4C18EC0E-D204-4882-B5CF-8A62BEC0B38E}" type="pres">
      <dgm:prSet presAssocID="{8982366A-9755-4112-A96C-1B7AFE5486CB}" presName="sibTrans" presStyleLbl="sibTrans2D1" presStyleIdx="2" presStyleCnt="5"/>
      <dgm:spPr/>
    </dgm:pt>
    <dgm:pt modelId="{7D32A27E-2ACB-4F5B-94BF-3F94D53FFEDE}" type="pres">
      <dgm:prSet presAssocID="{C334425F-0375-4452-8845-4E631A9E7C37}" presName="node" presStyleLbl="node1" presStyleIdx="3" presStyleCnt="5" custScaleX="113029" custScaleY="105412" custRadScaleRad="98118" custRadScaleInc="-30725">
        <dgm:presLayoutVars>
          <dgm:bulletEnabled val="1"/>
        </dgm:presLayoutVars>
      </dgm:prSet>
      <dgm:spPr/>
    </dgm:pt>
    <dgm:pt modelId="{3ED43743-C3CF-42CB-AB4A-D22078008F77}" type="pres">
      <dgm:prSet presAssocID="{C334425F-0375-4452-8845-4E631A9E7C37}" presName="dummy" presStyleCnt="0"/>
      <dgm:spPr/>
    </dgm:pt>
    <dgm:pt modelId="{77409C0D-CBB2-49D6-B3B7-A8F41EE80CC8}" type="pres">
      <dgm:prSet presAssocID="{E34C873D-C939-4807-9D46-161CE1523FE1}" presName="sibTrans" presStyleLbl="sibTrans2D1" presStyleIdx="3" presStyleCnt="5"/>
      <dgm:spPr/>
    </dgm:pt>
    <dgm:pt modelId="{145A6DC5-0BAF-4724-8758-34B922EF1D69}" type="pres">
      <dgm:prSet presAssocID="{F21E0CF3-220F-4488-90B7-80176AA4702E}" presName="node" presStyleLbl="node1" presStyleIdx="4" presStyleCnt="5">
        <dgm:presLayoutVars>
          <dgm:bulletEnabled val="1"/>
        </dgm:presLayoutVars>
      </dgm:prSet>
      <dgm:spPr/>
    </dgm:pt>
    <dgm:pt modelId="{B1CCAFDD-D998-4B3F-BEC1-28ABD8E3ED44}" type="pres">
      <dgm:prSet presAssocID="{F21E0CF3-220F-4488-90B7-80176AA4702E}" presName="dummy" presStyleCnt="0"/>
      <dgm:spPr/>
    </dgm:pt>
    <dgm:pt modelId="{CC0AD113-F878-47E7-981B-0A4A179A96EE}" type="pres">
      <dgm:prSet presAssocID="{10F18A60-9916-4C35-8D2A-551CD48178A2}" presName="sibTrans" presStyleLbl="sibTrans2D1" presStyleIdx="4" presStyleCnt="5"/>
      <dgm:spPr/>
    </dgm:pt>
  </dgm:ptLst>
  <dgm:cxnLst>
    <dgm:cxn modelId="{09265F08-1E2B-4E2F-84CB-9805118892ED}" srcId="{71F208F3-5545-4E1F-8589-FD02C83A4397}" destId="{A94F76FB-9F0A-4C0B-958C-AB7695667AFE}" srcOrd="2" destOrd="0" parTransId="{DE3913AC-0FF4-4B8C-B142-B4E87E47B0DC}" sibTransId="{B3BB593E-D8FA-44AB-8947-771E37C1A1B8}"/>
    <dgm:cxn modelId="{A65D5511-17B8-4FAB-B554-B4E48E0C7C59}" srcId="{EEC1F6D4-64D7-4A85-98C7-499935E692BE}" destId="{B8EDA65A-A08D-4FF2-971F-6C76C8DE7037}" srcOrd="1" destOrd="0" parTransId="{BC45E73A-E67E-4469-907E-F25EAFF4AAE3}" sibTransId="{EC9D957F-27FA-4BCE-B379-F50EECC51400}"/>
    <dgm:cxn modelId="{E84B9E15-8E2A-4DE9-8F58-56CF9496CB39}" type="presOf" srcId="{C334425F-0375-4452-8845-4E631A9E7C37}" destId="{7D32A27E-2ACB-4F5B-94BF-3F94D53FFEDE}" srcOrd="0" destOrd="0" presId="urn:microsoft.com/office/officeart/2005/8/layout/radial6"/>
    <dgm:cxn modelId="{50A6A822-AF85-4A8E-9407-8F7E985DF9B3}" type="presOf" srcId="{E34C873D-C939-4807-9D46-161CE1523FE1}" destId="{77409C0D-CBB2-49D6-B3B7-A8F41EE80CC8}" srcOrd="0" destOrd="0" presId="urn:microsoft.com/office/officeart/2005/8/layout/radial6"/>
    <dgm:cxn modelId="{3343B16E-58DE-4042-BE72-EA99D97514AA}" type="presOf" srcId="{EEC1F6D4-64D7-4A85-98C7-499935E692BE}" destId="{3364FA2C-6B77-42D9-B766-694DF48077B6}" srcOrd="0" destOrd="0" presId="urn:microsoft.com/office/officeart/2005/8/layout/radial6"/>
    <dgm:cxn modelId="{40F4A075-626F-4E54-A515-0DA35BBD173D}" srcId="{EEC1F6D4-64D7-4A85-98C7-499935E692BE}" destId="{F21E0CF3-220F-4488-90B7-80176AA4702E}" srcOrd="4" destOrd="0" parTransId="{BB325605-4059-4D33-9083-3496559FA173}" sibTransId="{10F18A60-9916-4C35-8D2A-551CD48178A2}"/>
    <dgm:cxn modelId="{1ABB7977-4465-4FE8-AE3D-535D7D85A3F1}" type="presOf" srcId="{8982366A-9755-4112-A96C-1B7AFE5486CB}" destId="{4C18EC0E-D204-4882-B5CF-8A62BEC0B38E}" srcOrd="0" destOrd="0" presId="urn:microsoft.com/office/officeart/2005/8/layout/radial6"/>
    <dgm:cxn modelId="{4DE20E7A-EA92-4B5A-A781-94F4E15C798B}" type="presOf" srcId="{EC9D957F-27FA-4BCE-B379-F50EECC51400}" destId="{9E53011E-5E2B-4690-BB79-A5ECF73258B1}" srcOrd="0" destOrd="0" presId="urn:microsoft.com/office/officeart/2005/8/layout/radial6"/>
    <dgm:cxn modelId="{1845777E-7D73-46BF-BD95-91C201E0DD9F}" srcId="{71F208F3-5545-4E1F-8589-FD02C83A4397}" destId="{EEC1F6D4-64D7-4A85-98C7-499935E692BE}" srcOrd="0" destOrd="0" parTransId="{89044431-7854-44D3-82CC-9F65E684FB97}" sibTransId="{333DCB96-52A7-4731-ABD1-6F36203FDDCC}"/>
    <dgm:cxn modelId="{06502D84-2A25-49CD-9885-F0B155955EED}" type="presOf" srcId="{0B977AB5-13F9-48BD-A81B-18AD1F25C729}" destId="{7A414491-7755-4A75-A117-C0B406144A69}" srcOrd="0" destOrd="0" presId="urn:microsoft.com/office/officeart/2005/8/layout/radial6"/>
    <dgm:cxn modelId="{3891648C-4963-4D3B-852B-16736661E01C}" type="presOf" srcId="{10D1E98D-65E2-4E16-8048-DFB5BAC0FA6E}" destId="{8AE49BC5-22DD-41F6-81B9-C4267EB12FDC}" srcOrd="0" destOrd="0" presId="urn:microsoft.com/office/officeart/2005/8/layout/radial6"/>
    <dgm:cxn modelId="{464ABFB1-4684-4218-9895-BE333D104C67}" type="presOf" srcId="{71F208F3-5545-4E1F-8589-FD02C83A4397}" destId="{BA431487-5AB2-46A9-A47D-8975ED40C2BD}" srcOrd="0" destOrd="0" presId="urn:microsoft.com/office/officeart/2005/8/layout/radial6"/>
    <dgm:cxn modelId="{23343CBE-24DF-4AE4-9210-B62E5970A5AD}" type="presOf" srcId="{10F18A60-9916-4C35-8D2A-551CD48178A2}" destId="{CC0AD113-F878-47E7-981B-0A4A179A96EE}" srcOrd="0" destOrd="0" presId="urn:microsoft.com/office/officeart/2005/8/layout/radial6"/>
    <dgm:cxn modelId="{8E5F83C4-2272-4285-844B-8B524E322694}" srcId="{EEC1F6D4-64D7-4A85-98C7-499935E692BE}" destId="{10D1E98D-65E2-4E16-8048-DFB5BAC0FA6E}" srcOrd="2" destOrd="0" parTransId="{D5B7C38D-F0FD-42E2-BB00-869D1820ED8E}" sibTransId="{8982366A-9755-4112-A96C-1B7AFE5486CB}"/>
    <dgm:cxn modelId="{485964CB-C3DF-4758-833C-391C399A9659}" type="presOf" srcId="{B8EDA65A-A08D-4FF2-971F-6C76C8DE7037}" destId="{944331A0-1DA9-4466-8F47-B50BF835E1C5}" srcOrd="0" destOrd="0" presId="urn:microsoft.com/office/officeart/2005/8/layout/radial6"/>
    <dgm:cxn modelId="{09AAD1CB-14C9-45A8-926A-C4A444249B22}" type="presOf" srcId="{F21E0CF3-220F-4488-90B7-80176AA4702E}" destId="{145A6DC5-0BAF-4724-8758-34B922EF1D69}" srcOrd="0" destOrd="0" presId="urn:microsoft.com/office/officeart/2005/8/layout/radial6"/>
    <dgm:cxn modelId="{103BEDCF-5F8E-46D0-9A61-25F953851C7E}" type="presOf" srcId="{D7731AF7-E0E6-44CD-BDA0-E1450AB08282}" destId="{F27AA72D-BBCA-456B-B5C7-E7B7A7896366}" srcOrd="0" destOrd="0" presId="urn:microsoft.com/office/officeart/2005/8/layout/radial6"/>
    <dgm:cxn modelId="{91EEFDCF-C5B9-4DC8-9691-04A3A4262494}" srcId="{EEC1F6D4-64D7-4A85-98C7-499935E692BE}" destId="{0B977AB5-13F9-48BD-A81B-18AD1F25C729}" srcOrd="0" destOrd="0" parTransId="{23AD8176-C303-4A30-917E-E2D679FACAB6}" sibTransId="{D7731AF7-E0E6-44CD-BDA0-E1450AB08282}"/>
    <dgm:cxn modelId="{E943B2E2-F9BD-4D99-A9EA-82B62594F547}" srcId="{EEC1F6D4-64D7-4A85-98C7-499935E692BE}" destId="{C334425F-0375-4452-8845-4E631A9E7C37}" srcOrd="3" destOrd="0" parTransId="{A3E78557-FCE6-4FF0-A138-FC16CCB1FBA5}" sibTransId="{E34C873D-C939-4807-9D46-161CE1523FE1}"/>
    <dgm:cxn modelId="{904D52F4-7278-4F4C-93F2-ADFA56A16368}" srcId="{71F208F3-5545-4E1F-8589-FD02C83A4397}" destId="{BF061355-9AA3-4CC4-A769-7FF011EFDB93}" srcOrd="1" destOrd="0" parTransId="{D8B54DCE-8300-4DB9-B40A-047D05E6A891}" sibTransId="{95E88CCD-6518-4D2D-81EF-D8F2D6A2DC20}"/>
    <dgm:cxn modelId="{4532866A-1308-4CBD-94AA-5D3B9E7D9816}" type="presParOf" srcId="{BA431487-5AB2-46A9-A47D-8975ED40C2BD}" destId="{3364FA2C-6B77-42D9-B766-694DF48077B6}" srcOrd="0" destOrd="0" presId="urn:microsoft.com/office/officeart/2005/8/layout/radial6"/>
    <dgm:cxn modelId="{0FA30A99-A4F0-4F4D-A899-B113F2C459E4}" type="presParOf" srcId="{BA431487-5AB2-46A9-A47D-8975ED40C2BD}" destId="{7A414491-7755-4A75-A117-C0B406144A69}" srcOrd="1" destOrd="0" presId="urn:microsoft.com/office/officeart/2005/8/layout/radial6"/>
    <dgm:cxn modelId="{8916BE3C-9315-4E7C-B463-6FEF119FA6A9}" type="presParOf" srcId="{BA431487-5AB2-46A9-A47D-8975ED40C2BD}" destId="{990C3C14-B2BE-43ED-A26F-A11B43EDAA00}" srcOrd="2" destOrd="0" presId="urn:microsoft.com/office/officeart/2005/8/layout/radial6"/>
    <dgm:cxn modelId="{7E5DF312-EF76-412A-A8FB-7EC0CBFE572F}" type="presParOf" srcId="{BA431487-5AB2-46A9-A47D-8975ED40C2BD}" destId="{F27AA72D-BBCA-456B-B5C7-E7B7A7896366}" srcOrd="3" destOrd="0" presId="urn:microsoft.com/office/officeart/2005/8/layout/radial6"/>
    <dgm:cxn modelId="{F0C94BB8-E7B5-4DD3-AB7A-9031F7063714}" type="presParOf" srcId="{BA431487-5AB2-46A9-A47D-8975ED40C2BD}" destId="{944331A0-1DA9-4466-8F47-B50BF835E1C5}" srcOrd="4" destOrd="0" presId="urn:microsoft.com/office/officeart/2005/8/layout/radial6"/>
    <dgm:cxn modelId="{403C4F95-B431-4455-8D63-F14B74880677}" type="presParOf" srcId="{BA431487-5AB2-46A9-A47D-8975ED40C2BD}" destId="{0C249C44-7AF4-4C2C-B4EE-96D6AA717A65}" srcOrd="5" destOrd="0" presId="urn:microsoft.com/office/officeart/2005/8/layout/radial6"/>
    <dgm:cxn modelId="{1EC57867-2A5F-4CEF-B75B-7B1789CA7651}" type="presParOf" srcId="{BA431487-5AB2-46A9-A47D-8975ED40C2BD}" destId="{9E53011E-5E2B-4690-BB79-A5ECF73258B1}" srcOrd="6" destOrd="0" presId="urn:microsoft.com/office/officeart/2005/8/layout/radial6"/>
    <dgm:cxn modelId="{FEC13CC9-FD29-4DFB-B6CA-781F85B39A05}" type="presParOf" srcId="{BA431487-5AB2-46A9-A47D-8975ED40C2BD}" destId="{8AE49BC5-22DD-41F6-81B9-C4267EB12FDC}" srcOrd="7" destOrd="0" presId="urn:microsoft.com/office/officeart/2005/8/layout/radial6"/>
    <dgm:cxn modelId="{BA9B7F37-65B8-49C5-A590-D2E94E544641}" type="presParOf" srcId="{BA431487-5AB2-46A9-A47D-8975ED40C2BD}" destId="{5C1A7E2E-66A1-4064-B274-EE4E7ED81E3E}" srcOrd="8" destOrd="0" presId="urn:microsoft.com/office/officeart/2005/8/layout/radial6"/>
    <dgm:cxn modelId="{F8CEA1F3-24E1-43C7-B7A1-35AB0898D776}" type="presParOf" srcId="{BA431487-5AB2-46A9-A47D-8975ED40C2BD}" destId="{4C18EC0E-D204-4882-B5CF-8A62BEC0B38E}" srcOrd="9" destOrd="0" presId="urn:microsoft.com/office/officeart/2005/8/layout/radial6"/>
    <dgm:cxn modelId="{F7DB817F-453F-47F4-BCB4-6E380FBD8361}" type="presParOf" srcId="{BA431487-5AB2-46A9-A47D-8975ED40C2BD}" destId="{7D32A27E-2ACB-4F5B-94BF-3F94D53FFEDE}" srcOrd="10" destOrd="0" presId="urn:microsoft.com/office/officeart/2005/8/layout/radial6"/>
    <dgm:cxn modelId="{AA3DCBDC-0CCA-49AF-9E8D-58DD7D7D359D}" type="presParOf" srcId="{BA431487-5AB2-46A9-A47D-8975ED40C2BD}" destId="{3ED43743-C3CF-42CB-AB4A-D22078008F77}" srcOrd="11" destOrd="0" presId="urn:microsoft.com/office/officeart/2005/8/layout/radial6"/>
    <dgm:cxn modelId="{1DEBF48C-7C9E-4355-AA41-578B4F6E8309}" type="presParOf" srcId="{BA431487-5AB2-46A9-A47D-8975ED40C2BD}" destId="{77409C0D-CBB2-49D6-B3B7-A8F41EE80CC8}" srcOrd="12" destOrd="0" presId="urn:microsoft.com/office/officeart/2005/8/layout/radial6"/>
    <dgm:cxn modelId="{F1ACF6A0-C936-405C-811C-0CC8612AA69E}" type="presParOf" srcId="{BA431487-5AB2-46A9-A47D-8975ED40C2BD}" destId="{145A6DC5-0BAF-4724-8758-34B922EF1D69}" srcOrd="13" destOrd="0" presId="urn:microsoft.com/office/officeart/2005/8/layout/radial6"/>
    <dgm:cxn modelId="{0DFC5498-7ACC-432A-8F9F-6B6D9D1C7B09}" type="presParOf" srcId="{BA431487-5AB2-46A9-A47D-8975ED40C2BD}" destId="{B1CCAFDD-D998-4B3F-BEC1-28ABD8E3ED44}" srcOrd="14" destOrd="0" presId="urn:microsoft.com/office/officeart/2005/8/layout/radial6"/>
    <dgm:cxn modelId="{60B33579-433B-4B7A-8F91-EC2B5CA16797}" type="presParOf" srcId="{BA431487-5AB2-46A9-A47D-8975ED40C2BD}" destId="{CC0AD113-F878-47E7-981B-0A4A179A96E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9E0DC-0904-4EC1-B92E-3D87ED07932E}">
      <dsp:nvSpPr>
        <dsp:cNvPr id="0" name=""/>
        <dsp:cNvSpPr/>
      </dsp:nvSpPr>
      <dsp:spPr>
        <a:xfrm>
          <a:off x="1511133" y="581680"/>
          <a:ext cx="5970392" cy="5970392"/>
        </a:xfrm>
        <a:prstGeom prst="blockArc">
          <a:avLst>
            <a:gd name="adj1" fmla="val 14385756"/>
            <a:gd name="adj2" fmla="val 16355517"/>
            <a:gd name="adj3" fmla="val 2307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88B1B-893E-4F52-BE1B-0905253F4855}">
      <dsp:nvSpPr>
        <dsp:cNvPr id="0" name=""/>
        <dsp:cNvSpPr/>
      </dsp:nvSpPr>
      <dsp:spPr>
        <a:xfrm>
          <a:off x="1495844" y="590531"/>
          <a:ext cx="5970392" cy="5970392"/>
        </a:xfrm>
        <a:prstGeom prst="blockArc">
          <a:avLst>
            <a:gd name="adj1" fmla="val 12711868"/>
            <a:gd name="adj2" fmla="val 14406337"/>
            <a:gd name="adj3" fmla="val 2307"/>
          </a:avLst>
        </a:prstGeom>
        <a:solidFill>
          <a:schemeClr val="accent4">
            <a:hueOff val="17854977"/>
            <a:satOff val="-1677"/>
            <a:lumOff val="2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5FC4-C3E7-48A0-BEB3-1AB45B26DF23}">
      <dsp:nvSpPr>
        <dsp:cNvPr id="0" name=""/>
        <dsp:cNvSpPr/>
      </dsp:nvSpPr>
      <dsp:spPr>
        <a:xfrm>
          <a:off x="1570977" y="462592"/>
          <a:ext cx="5970392" cy="5970392"/>
        </a:xfrm>
        <a:prstGeom prst="blockArc">
          <a:avLst>
            <a:gd name="adj1" fmla="val 10912882"/>
            <a:gd name="adj2" fmla="val 12538996"/>
            <a:gd name="adj3" fmla="val 2307"/>
          </a:avLst>
        </a:prstGeom>
        <a:solidFill>
          <a:schemeClr val="accent4">
            <a:hueOff val="16069479"/>
            <a:satOff val="-1510"/>
            <a:lumOff val="19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080E5-75BD-483A-A177-2EA8BF142EE5}">
      <dsp:nvSpPr>
        <dsp:cNvPr id="0" name=""/>
        <dsp:cNvSpPr/>
      </dsp:nvSpPr>
      <dsp:spPr>
        <a:xfrm>
          <a:off x="1564557" y="583000"/>
          <a:ext cx="5970392" cy="5970392"/>
        </a:xfrm>
        <a:prstGeom prst="blockArc">
          <a:avLst>
            <a:gd name="adj1" fmla="val 9482366"/>
            <a:gd name="adj2" fmla="val 11053370"/>
            <a:gd name="adj3" fmla="val 2307"/>
          </a:avLst>
        </a:prstGeom>
        <a:solidFill>
          <a:schemeClr val="accent4">
            <a:hueOff val="14283983"/>
            <a:satOff val="-1342"/>
            <a:lumOff val="17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2C84A-C103-463C-BD5A-047534CB8F33}">
      <dsp:nvSpPr>
        <dsp:cNvPr id="0" name=""/>
        <dsp:cNvSpPr/>
      </dsp:nvSpPr>
      <dsp:spPr>
        <a:xfrm>
          <a:off x="1442111" y="317957"/>
          <a:ext cx="5970392" cy="5970392"/>
        </a:xfrm>
        <a:prstGeom prst="blockArc">
          <a:avLst>
            <a:gd name="adj1" fmla="val 7419762"/>
            <a:gd name="adj2" fmla="val 9142084"/>
            <a:gd name="adj3" fmla="val 2307"/>
          </a:avLst>
        </a:prstGeom>
        <a:solidFill>
          <a:schemeClr val="accent4">
            <a:hueOff val="12498484"/>
            <a:satOff val="-1174"/>
            <a:lumOff val="14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A47E0-EB00-47FC-B534-C561F18F9965}">
      <dsp:nvSpPr>
        <dsp:cNvPr id="0" name=""/>
        <dsp:cNvSpPr/>
      </dsp:nvSpPr>
      <dsp:spPr>
        <a:xfrm>
          <a:off x="1233129" y="190955"/>
          <a:ext cx="5970392" cy="5970392"/>
        </a:xfrm>
        <a:prstGeom prst="blockArc">
          <a:avLst>
            <a:gd name="adj1" fmla="val 4970249"/>
            <a:gd name="adj2" fmla="val 7134774"/>
            <a:gd name="adj3" fmla="val 2307"/>
          </a:avLst>
        </a:prstGeom>
        <a:solidFill>
          <a:schemeClr val="accent4">
            <a:hueOff val="10712986"/>
            <a:satOff val="-1006"/>
            <a:lumOff val="12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66BD9-1972-4628-95CA-98472DACE00F}">
      <dsp:nvSpPr>
        <dsp:cNvPr id="0" name=""/>
        <dsp:cNvSpPr/>
      </dsp:nvSpPr>
      <dsp:spPr>
        <a:xfrm>
          <a:off x="1956905" y="189466"/>
          <a:ext cx="5970392" cy="5970392"/>
        </a:xfrm>
        <a:prstGeom prst="blockArc">
          <a:avLst>
            <a:gd name="adj1" fmla="val 3621174"/>
            <a:gd name="adj2" fmla="val 5815604"/>
            <a:gd name="adj3" fmla="val 2307"/>
          </a:avLst>
        </a:prstGeom>
        <a:solidFill>
          <a:schemeClr val="accent4">
            <a:hueOff val="8927488"/>
            <a:satOff val="-839"/>
            <a:lumOff val="10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1AEAA-DD3C-4034-A92B-77183AB08D0C}">
      <dsp:nvSpPr>
        <dsp:cNvPr id="0" name=""/>
        <dsp:cNvSpPr/>
      </dsp:nvSpPr>
      <dsp:spPr>
        <a:xfrm>
          <a:off x="1489590" y="519226"/>
          <a:ext cx="5970392" cy="5970392"/>
        </a:xfrm>
        <a:prstGeom prst="blockArc">
          <a:avLst>
            <a:gd name="adj1" fmla="val 1305336"/>
            <a:gd name="adj2" fmla="val 2953786"/>
            <a:gd name="adj3" fmla="val 2307"/>
          </a:avLst>
        </a:prstGeom>
        <a:solidFill>
          <a:schemeClr val="accent4">
            <a:hueOff val="7141991"/>
            <a:satOff val="-671"/>
            <a:lumOff val="8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CC924-B54E-4C0F-86A6-DBA01E4908F0}">
      <dsp:nvSpPr>
        <dsp:cNvPr id="0" name=""/>
        <dsp:cNvSpPr/>
      </dsp:nvSpPr>
      <dsp:spPr>
        <a:xfrm>
          <a:off x="1549969" y="378632"/>
          <a:ext cx="5970392" cy="5970392"/>
        </a:xfrm>
        <a:prstGeom prst="blockArc">
          <a:avLst>
            <a:gd name="adj1" fmla="val 21486880"/>
            <a:gd name="adj2" fmla="val 1483619"/>
            <a:gd name="adj3" fmla="val 2307"/>
          </a:avLst>
        </a:prstGeom>
        <a:solidFill>
          <a:schemeClr val="accent4">
            <a:hueOff val="5356493"/>
            <a:satOff val="-503"/>
            <a:lumOff val="6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42005-C60C-4D89-ADF0-A533EDAE9763}">
      <dsp:nvSpPr>
        <dsp:cNvPr id="0" name=""/>
        <dsp:cNvSpPr/>
      </dsp:nvSpPr>
      <dsp:spPr>
        <a:xfrm>
          <a:off x="1550911" y="403952"/>
          <a:ext cx="5970392" cy="5970392"/>
        </a:xfrm>
        <a:prstGeom prst="blockArc">
          <a:avLst>
            <a:gd name="adj1" fmla="val 19924675"/>
            <a:gd name="adj2" fmla="val 21457361"/>
            <a:gd name="adj3" fmla="val 2307"/>
          </a:avLst>
        </a:prstGeom>
        <a:solidFill>
          <a:schemeClr val="accent4">
            <a:hueOff val="3570996"/>
            <a:satOff val="-335"/>
            <a:lumOff val="4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288E9-20DF-433F-8AA0-AC7B87CE210C}">
      <dsp:nvSpPr>
        <dsp:cNvPr id="0" name=""/>
        <dsp:cNvSpPr/>
      </dsp:nvSpPr>
      <dsp:spPr>
        <a:xfrm>
          <a:off x="1629982" y="543812"/>
          <a:ext cx="5970392" cy="5970392"/>
        </a:xfrm>
        <a:prstGeom prst="blockArc">
          <a:avLst>
            <a:gd name="adj1" fmla="val 18120574"/>
            <a:gd name="adj2" fmla="val 19737473"/>
            <a:gd name="adj3" fmla="val 2307"/>
          </a:avLst>
        </a:prstGeom>
        <a:solidFill>
          <a:schemeClr val="accent4">
            <a:hueOff val="1785498"/>
            <a:satOff val="-168"/>
            <a:lumOff val="2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4CB4D-B7A9-4A6D-AD98-8471C0BA793B}">
      <dsp:nvSpPr>
        <dsp:cNvPr id="0" name=""/>
        <dsp:cNvSpPr/>
      </dsp:nvSpPr>
      <dsp:spPr>
        <a:xfrm>
          <a:off x="1696599" y="584240"/>
          <a:ext cx="5970392" cy="5970392"/>
        </a:xfrm>
        <a:prstGeom prst="blockArc">
          <a:avLst>
            <a:gd name="adj1" fmla="val 16139387"/>
            <a:gd name="adj2" fmla="val 18029786"/>
            <a:gd name="adj3" fmla="val 230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E9785-1280-4181-83F2-7E2D57CDA797}">
      <dsp:nvSpPr>
        <dsp:cNvPr id="0" name=""/>
        <dsp:cNvSpPr/>
      </dsp:nvSpPr>
      <dsp:spPr>
        <a:xfrm>
          <a:off x="2896475" y="2558829"/>
          <a:ext cx="3322578" cy="15841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Сетевое взаимодействие Тверского лицея</a:t>
          </a:r>
        </a:p>
      </dsp:txBody>
      <dsp:txXfrm>
        <a:off x="3383055" y="2790825"/>
        <a:ext cx="2349418" cy="1120179"/>
      </dsp:txXfrm>
    </dsp:sp>
    <dsp:sp modelId="{E1CD30D6-DE2F-4FD4-9160-F54E09D55594}">
      <dsp:nvSpPr>
        <dsp:cNvPr id="0" name=""/>
        <dsp:cNvSpPr/>
      </dsp:nvSpPr>
      <dsp:spPr>
        <a:xfrm>
          <a:off x="3851922" y="116633"/>
          <a:ext cx="1555697" cy="10049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Школы  города и области</a:t>
          </a:r>
          <a:endParaRPr lang="ru-RU" sz="1600" b="1" kern="1200" dirty="0"/>
        </a:p>
      </dsp:txBody>
      <dsp:txXfrm>
        <a:off x="4079749" y="263811"/>
        <a:ext cx="1100043" cy="710635"/>
      </dsp:txXfrm>
    </dsp:sp>
    <dsp:sp modelId="{6C62E976-BABA-4DE2-8873-0B2E75E53FD8}">
      <dsp:nvSpPr>
        <dsp:cNvPr id="0" name=""/>
        <dsp:cNvSpPr/>
      </dsp:nvSpPr>
      <dsp:spPr>
        <a:xfrm>
          <a:off x="5364079" y="548692"/>
          <a:ext cx="1630370" cy="956369"/>
        </a:xfrm>
        <a:prstGeom prst="ellipse">
          <a:avLst/>
        </a:prstGeom>
        <a:solidFill>
          <a:schemeClr val="accent4">
            <a:hueOff val="1785498"/>
            <a:satOff val="-168"/>
            <a:lumOff val="21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Вузы города Твери</a:t>
          </a:r>
          <a:endParaRPr lang="ru-RU" sz="1600" b="1" kern="1200" dirty="0"/>
        </a:p>
      </dsp:txBody>
      <dsp:txXfrm>
        <a:off x="5602841" y="688749"/>
        <a:ext cx="1152846" cy="676255"/>
      </dsp:txXfrm>
    </dsp:sp>
    <dsp:sp modelId="{9283B704-026B-4D40-924B-420A798BA68D}">
      <dsp:nvSpPr>
        <dsp:cNvPr id="0" name=""/>
        <dsp:cNvSpPr/>
      </dsp:nvSpPr>
      <dsp:spPr>
        <a:xfrm>
          <a:off x="6228182" y="1394545"/>
          <a:ext cx="1830357" cy="1225692"/>
        </a:xfrm>
        <a:prstGeom prst="ellipse">
          <a:avLst/>
        </a:prstGeom>
        <a:solidFill>
          <a:schemeClr val="accent4">
            <a:hueOff val="3570996"/>
            <a:satOff val="-335"/>
            <a:lumOff val="428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ССУЗы, колледжи</a:t>
          </a:r>
          <a:endParaRPr lang="ru-RU" sz="1600" b="1" kern="1200" dirty="0"/>
        </a:p>
      </dsp:txBody>
      <dsp:txXfrm>
        <a:off x="6496232" y="1574043"/>
        <a:ext cx="1294257" cy="866696"/>
      </dsp:txXfrm>
    </dsp:sp>
    <dsp:sp modelId="{94828789-21F8-48F3-AA0B-834F415D4ED4}">
      <dsp:nvSpPr>
        <dsp:cNvPr id="0" name=""/>
        <dsp:cNvSpPr/>
      </dsp:nvSpPr>
      <dsp:spPr>
        <a:xfrm>
          <a:off x="6516221" y="2690685"/>
          <a:ext cx="1936227" cy="1152128"/>
        </a:xfrm>
        <a:prstGeom prst="ellipse">
          <a:avLst/>
        </a:prstGeom>
        <a:solidFill>
          <a:schemeClr val="accent4">
            <a:hueOff val="5356493"/>
            <a:satOff val="-503"/>
            <a:lumOff val="641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Учреждения культуры и искусства</a:t>
          </a:r>
          <a:endParaRPr lang="ru-RU" sz="1600" b="1" kern="1200" dirty="0"/>
        </a:p>
      </dsp:txBody>
      <dsp:txXfrm>
        <a:off x="6799775" y="2859410"/>
        <a:ext cx="1369119" cy="814678"/>
      </dsp:txXfrm>
    </dsp:sp>
    <dsp:sp modelId="{DB3CCF79-5BBE-463B-A70D-2BAF20D766F8}">
      <dsp:nvSpPr>
        <dsp:cNvPr id="0" name=""/>
        <dsp:cNvSpPr/>
      </dsp:nvSpPr>
      <dsp:spPr>
        <a:xfrm>
          <a:off x="6300196" y="3986831"/>
          <a:ext cx="1830366" cy="1222574"/>
        </a:xfrm>
        <a:prstGeom prst="ellipse">
          <a:avLst/>
        </a:prstGeom>
        <a:solidFill>
          <a:schemeClr val="accent4">
            <a:hueOff val="7141991"/>
            <a:satOff val="-671"/>
            <a:lumOff val="855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Библиотеки</a:t>
          </a:r>
          <a:endParaRPr lang="ru-RU" sz="1600" b="1" kern="1200" dirty="0"/>
        </a:p>
      </dsp:txBody>
      <dsp:txXfrm>
        <a:off x="6568247" y="4165873"/>
        <a:ext cx="1294264" cy="864490"/>
      </dsp:txXfrm>
    </dsp:sp>
    <dsp:sp modelId="{795B6859-CEE5-44B5-8D35-00F250969C35}">
      <dsp:nvSpPr>
        <dsp:cNvPr id="0" name=""/>
        <dsp:cNvSpPr/>
      </dsp:nvSpPr>
      <dsp:spPr>
        <a:xfrm>
          <a:off x="5508095" y="5157184"/>
          <a:ext cx="1787244" cy="1163911"/>
        </a:xfrm>
        <a:prstGeom prst="ellipse">
          <a:avLst/>
        </a:prstGeom>
        <a:solidFill>
          <a:schemeClr val="accent4">
            <a:hueOff val="8927488"/>
            <a:satOff val="-839"/>
            <a:lumOff val="1069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Музеи, выставки</a:t>
          </a:r>
          <a:endParaRPr lang="ru-RU" sz="1600" b="1" kern="1200" dirty="0"/>
        </a:p>
      </dsp:txBody>
      <dsp:txXfrm>
        <a:off x="5769831" y="5327635"/>
        <a:ext cx="1263772" cy="823009"/>
      </dsp:txXfrm>
    </dsp:sp>
    <dsp:sp modelId="{30373516-E223-4E08-87F8-F7A198C4C9A9}">
      <dsp:nvSpPr>
        <dsp:cNvPr id="0" name=""/>
        <dsp:cNvSpPr/>
      </dsp:nvSpPr>
      <dsp:spPr>
        <a:xfrm>
          <a:off x="3707904" y="5445226"/>
          <a:ext cx="1756669" cy="1317332"/>
        </a:xfrm>
        <a:prstGeom prst="ellipse">
          <a:avLst/>
        </a:prstGeom>
        <a:solidFill>
          <a:schemeClr val="accent4">
            <a:hueOff val="10712986"/>
            <a:satOff val="-1006"/>
            <a:lumOff val="1283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Зарубежные партнеры (гимназии и школы Европы)</a:t>
          </a:r>
          <a:endParaRPr lang="ru-RU" sz="1400" b="1" kern="1200" dirty="0"/>
        </a:p>
      </dsp:txBody>
      <dsp:txXfrm>
        <a:off x="3965162" y="5638145"/>
        <a:ext cx="1242153" cy="931494"/>
      </dsp:txXfrm>
    </dsp:sp>
    <dsp:sp modelId="{D4199B4A-2762-4345-B7CE-9893BDDBE126}">
      <dsp:nvSpPr>
        <dsp:cNvPr id="0" name=""/>
        <dsp:cNvSpPr/>
      </dsp:nvSpPr>
      <dsp:spPr>
        <a:xfrm>
          <a:off x="1907708" y="5157192"/>
          <a:ext cx="1767963" cy="1203858"/>
        </a:xfrm>
        <a:prstGeom prst="ellipse">
          <a:avLst/>
        </a:prstGeom>
        <a:solidFill>
          <a:schemeClr val="accent4">
            <a:hueOff val="12498484"/>
            <a:satOff val="-1174"/>
            <a:lumOff val="1497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Научные центры (НИИ, ЦПС)</a:t>
          </a:r>
          <a:endParaRPr lang="ru-RU" sz="1600" b="1" kern="1200" dirty="0"/>
        </a:p>
      </dsp:txBody>
      <dsp:txXfrm>
        <a:off x="2166620" y="5333493"/>
        <a:ext cx="1250139" cy="851256"/>
      </dsp:txXfrm>
    </dsp:sp>
    <dsp:sp modelId="{0056E079-CC31-4C1C-B26C-9CB46F9C8822}">
      <dsp:nvSpPr>
        <dsp:cNvPr id="0" name=""/>
        <dsp:cNvSpPr/>
      </dsp:nvSpPr>
      <dsp:spPr>
        <a:xfrm>
          <a:off x="899599" y="4058838"/>
          <a:ext cx="1826981" cy="1225702"/>
        </a:xfrm>
        <a:prstGeom prst="ellipse">
          <a:avLst/>
        </a:prstGeom>
        <a:solidFill>
          <a:schemeClr val="accent4">
            <a:hueOff val="14283983"/>
            <a:satOff val="-1342"/>
            <a:lumOff val="1711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Промышлен-ные предприятия города</a:t>
          </a:r>
          <a:endParaRPr lang="ru-RU" sz="1400" b="1" kern="1200" dirty="0"/>
        </a:p>
      </dsp:txBody>
      <dsp:txXfrm>
        <a:off x="1167154" y="4238338"/>
        <a:ext cx="1291871" cy="866702"/>
      </dsp:txXfrm>
    </dsp:sp>
    <dsp:sp modelId="{4F064248-9612-483C-9AA0-73BB03E4114A}">
      <dsp:nvSpPr>
        <dsp:cNvPr id="0" name=""/>
        <dsp:cNvSpPr/>
      </dsp:nvSpPr>
      <dsp:spPr>
        <a:xfrm>
          <a:off x="667354" y="2762694"/>
          <a:ext cx="1879285" cy="1176439"/>
        </a:xfrm>
        <a:prstGeom prst="ellipse">
          <a:avLst/>
        </a:prstGeom>
        <a:solidFill>
          <a:schemeClr val="accent4">
            <a:hueOff val="16069479"/>
            <a:satOff val="-1510"/>
            <a:lumOff val="192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Центры развития творчества</a:t>
          </a:r>
          <a:endParaRPr lang="ru-RU" sz="1600" b="1" kern="1200" dirty="0"/>
        </a:p>
      </dsp:txBody>
      <dsp:txXfrm>
        <a:off x="942569" y="2934980"/>
        <a:ext cx="1328855" cy="831867"/>
      </dsp:txXfrm>
    </dsp:sp>
    <dsp:sp modelId="{2F4765F6-3D79-4493-AE4B-062B2270E782}">
      <dsp:nvSpPr>
        <dsp:cNvPr id="0" name=""/>
        <dsp:cNvSpPr/>
      </dsp:nvSpPr>
      <dsp:spPr>
        <a:xfrm>
          <a:off x="1115606" y="1478705"/>
          <a:ext cx="1718701" cy="1078555"/>
        </a:xfrm>
        <a:prstGeom prst="ellipse">
          <a:avLst/>
        </a:prstGeom>
        <a:solidFill>
          <a:schemeClr val="accent4">
            <a:hueOff val="17854977"/>
            <a:satOff val="-1677"/>
            <a:lumOff val="2138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Социально значимые объекты города</a:t>
          </a:r>
          <a:endParaRPr lang="ru-RU" sz="1600" b="1" kern="1200" dirty="0"/>
        </a:p>
      </dsp:txBody>
      <dsp:txXfrm>
        <a:off x="1367304" y="1636656"/>
        <a:ext cx="1215305" cy="762653"/>
      </dsp:txXfrm>
    </dsp:sp>
    <dsp:sp modelId="{34DB2252-4222-4C5C-AEB8-7CD53545C7F8}">
      <dsp:nvSpPr>
        <dsp:cNvPr id="0" name=""/>
        <dsp:cNvSpPr/>
      </dsp:nvSpPr>
      <dsp:spPr>
        <a:xfrm>
          <a:off x="2123725" y="476669"/>
          <a:ext cx="1773290" cy="1081806"/>
        </a:xfrm>
        <a:prstGeom prst="ellipse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Школы и гимназии России</a:t>
          </a:r>
          <a:endParaRPr lang="ru-RU" sz="1600" b="1" kern="1200" dirty="0"/>
        </a:p>
      </dsp:txBody>
      <dsp:txXfrm>
        <a:off x="2383417" y="635096"/>
        <a:ext cx="1253906" cy="764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0CE0C-74C9-4499-A69D-9C91311280AA}">
      <dsp:nvSpPr>
        <dsp:cNvPr id="0" name=""/>
        <dsp:cNvSpPr/>
      </dsp:nvSpPr>
      <dsp:spPr>
        <a:xfrm>
          <a:off x="1745044" y="278606"/>
          <a:ext cx="5529262" cy="192024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F7B9B-A773-4183-B6EC-87E4EA163F0A}">
      <dsp:nvSpPr>
        <dsp:cNvPr id="0" name=""/>
        <dsp:cNvSpPr/>
      </dsp:nvSpPr>
      <dsp:spPr>
        <a:xfrm>
          <a:off x="4032444" y="4869159"/>
          <a:ext cx="1071562" cy="685800"/>
        </a:xfrm>
        <a:prstGeom prst="downArrow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CF085-0D28-44A2-AA45-9655C9944839}">
      <dsp:nvSpPr>
        <dsp:cNvPr id="0" name=""/>
        <dsp:cNvSpPr/>
      </dsp:nvSpPr>
      <dsp:spPr>
        <a:xfrm>
          <a:off x="1946497" y="5529262"/>
          <a:ext cx="5143500" cy="128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/>
        </a:p>
      </dsp:txBody>
      <dsp:txXfrm>
        <a:off x="1946497" y="5529262"/>
        <a:ext cx="5143500" cy="1285875"/>
      </dsp:txXfrm>
    </dsp:sp>
    <dsp:sp modelId="{4A8C3AF4-F50E-49C9-A687-98C990454E2C}">
      <dsp:nvSpPr>
        <dsp:cNvPr id="0" name=""/>
        <dsp:cNvSpPr/>
      </dsp:nvSpPr>
      <dsp:spPr>
        <a:xfrm>
          <a:off x="3672414" y="2492891"/>
          <a:ext cx="1928812" cy="1928812"/>
        </a:xfrm>
        <a:prstGeom prst="ellipse">
          <a:avLst/>
        </a:prstGeom>
        <a:gradFill rotWithShape="1">
          <a:gsLst>
            <a:gs pos="0">
              <a:schemeClr val="accent6">
                <a:tint val="96000"/>
                <a:lumMod val="102000"/>
              </a:schemeClr>
            </a:gs>
            <a:gs pos="100000">
              <a:schemeClr val="accent6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>
              <a:solidFill>
                <a:schemeClr val="tx1"/>
              </a:solidFill>
            </a:rPr>
            <a:t>Внеучебная</a:t>
          </a:r>
          <a:r>
            <a:rPr lang="ru-RU" sz="1700" b="1" kern="1200" dirty="0">
              <a:solidFill>
                <a:schemeClr val="tx1"/>
              </a:solidFill>
            </a:rPr>
            <a:t> деятельность</a:t>
          </a:r>
        </a:p>
      </dsp:txBody>
      <dsp:txXfrm>
        <a:off x="3954882" y="2775359"/>
        <a:ext cx="1363876" cy="1363876"/>
      </dsp:txXfrm>
    </dsp:sp>
    <dsp:sp modelId="{7C06D75E-19FD-44F9-92D4-BF433B789DE2}">
      <dsp:nvSpPr>
        <dsp:cNvPr id="0" name=""/>
        <dsp:cNvSpPr/>
      </dsp:nvSpPr>
      <dsp:spPr>
        <a:xfrm>
          <a:off x="2340269" y="764709"/>
          <a:ext cx="1928812" cy="1928812"/>
        </a:xfrm>
        <a:prstGeom prst="ellipse">
          <a:avLst/>
        </a:prstGeom>
        <a:gradFill rotWithShape="1">
          <a:gsLst>
            <a:gs pos="0">
              <a:schemeClr val="accent3">
                <a:tint val="60000"/>
                <a:lumMod val="104000"/>
              </a:schemeClr>
            </a:gs>
            <a:gs pos="100000">
              <a:schemeClr val="accent3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6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Внеурочная деятельность</a:t>
          </a:r>
        </a:p>
      </dsp:txBody>
      <dsp:txXfrm>
        <a:off x="2622737" y="1047177"/>
        <a:ext cx="1363876" cy="1363876"/>
      </dsp:txXfrm>
    </dsp:sp>
    <dsp:sp modelId="{C3CF32F5-532C-4350-9B0A-1033100B4E4B}">
      <dsp:nvSpPr>
        <dsp:cNvPr id="0" name=""/>
        <dsp:cNvSpPr/>
      </dsp:nvSpPr>
      <dsp:spPr>
        <a:xfrm>
          <a:off x="4508201" y="548687"/>
          <a:ext cx="1928812" cy="1928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Урочная деятельность</a:t>
          </a:r>
        </a:p>
      </dsp:txBody>
      <dsp:txXfrm>
        <a:off x="4790669" y="831155"/>
        <a:ext cx="1363876" cy="1363876"/>
      </dsp:txXfrm>
    </dsp:sp>
    <dsp:sp modelId="{9D8385B4-223D-4341-ADDB-39B52A82391C}">
      <dsp:nvSpPr>
        <dsp:cNvPr id="0" name=""/>
        <dsp:cNvSpPr/>
      </dsp:nvSpPr>
      <dsp:spPr>
        <a:xfrm>
          <a:off x="1536115" y="116647"/>
          <a:ext cx="6000750" cy="48006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AD113-F878-47E7-981B-0A4A179A96EE}">
      <dsp:nvSpPr>
        <dsp:cNvPr id="0" name=""/>
        <dsp:cNvSpPr/>
      </dsp:nvSpPr>
      <dsp:spPr>
        <a:xfrm>
          <a:off x="1695577" y="845009"/>
          <a:ext cx="5645341" cy="5645341"/>
        </a:xfrm>
        <a:prstGeom prst="blockArc">
          <a:avLst>
            <a:gd name="adj1" fmla="val 11880000"/>
            <a:gd name="adj2" fmla="val 16200000"/>
            <a:gd name="adj3" fmla="val 4633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09C0D-CBB2-49D6-B3B7-A8F41EE80CC8}">
      <dsp:nvSpPr>
        <dsp:cNvPr id="0" name=""/>
        <dsp:cNvSpPr/>
      </dsp:nvSpPr>
      <dsp:spPr>
        <a:xfrm>
          <a:off x="1745656" y="671803"/>
          <a:ext cx="5645341" cy="5645341"/>
        </a:xfrm>
        <a:prstGeom prst="blockArc">
          <a:avLst>
            <a:gd name="adj1" fmla="val 7153484"/>
            <a:gd name="adj2" fmla="val 11655165"/>
            <a:gd name="adj3" fmla="val 4633"/>
          </a:avLst>
        </a:prstGeom>
        <a:solidFill>
          <a:schemeClr val="accent4">
            <a:hueOff val="14730356"/>
            <a:satOff val="-1384"/>
            <a:lumOff val="17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8EC0E-D204-4882-B5CF-8A62BEC0B38E}">
      <dsp:nvSpPr>
        <dsp:cNvPr id="0" name=""/>
        <dsp:cNvSpPr/>
      </dsp:nvSpPr>
      <dsp:spPr>
        <a:xfrm>
          <a:off x="1855918" y="736896"/>
          <a:ext cx="5645341" cy="5645341"/>
        </a:xfrm>
        <a:prstGeom prst="blockArc">
          <a:avLst>
            <a:gd name="adj1" fmla="val 3481159"/>
            <a:gd name="adj2" fmla="val 7313139"/>
            <a:gd name="adj3" fmla="val 4633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3011E-5E2B-4690-BB79-A5ECF73258B1}">
      <dsp:nvSpPr>
        <dsp:cNvPr id="0" name=""/>
        <dsp:cNvSpPr/>
      </dsp:nvSpPr>
      <dsp:spPr>
        <a:xfrm>
          <a:off x="1695577" y="845009"/>
          <a:ext cx="5645341" cy="5645341"/>
        </a:xfrm>
        <a:prstGeom prst="blockArc">
          <a:avLst>
            <a:gd name="adj1" fmla="val 20520000"/>
            <a:gd name="adj2" fmla="val 3240000"/>
            <a:gd name="adj3" fmla="val 4633"/>
          </a:avLst>
        </a:prstGeom>
        <a:solidFill>
          <a:schemeClr val="accent4">
            <a:hueOff val="4910119"/>
            <a:satOff val="-461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AA72D-BBCA-456B-B5C7-E7B7A7896366}">
      <dsp:nvSpPr>
        <dsp:cNvPr id="0" name=""/>
        <dsp:cNvSpPr/>
      </dsp:nvSpPr>
      <dsp:spPr>
        <a:xfrm>
          <a:off x="1695577" y="845009"/>
          <a:ext cx="5645341" cy="5645341"/>
        </a:xfrm>
        <a:prstGeom prst="blockArc">
          <a:avLst>
            <a:gd name="adj1" fmla="val 16200000"/>
            <a:gd name="adj2" fmla="val 20520000"/>
            <a:gd name="adj3" fmla="val 46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4FA2C-6B77-42D9-B766-694DF48077B6}">
      <dsp:nvSpPr>
        <dsp:cNvPr id="0" name=""/>
        <dsp:cNvSpPr/>
      </dsp:nvSpPr>
      <dsp:spPr>
        <a:xfrm>
          <a:off x="3131853" y="2348875"/>
          <a:ext cx="2843816" cy="26376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Организационно-педагогические условия реализации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ООП СОО</a:t>
          </a:r>
          <a:endParaRPr lang="ru-RU" sz="2000" b="1" kern="1200" dirty="0"/>
        </a:p>
      </dsp:txBody>
      <dsp:txXfrm>
        <a:off x="3548320" y="2735144"/>
        <a:ext cx="2010882" cy="1865070"/>
      </dsp:txXfrm>
    </dsp:sp>
    <dsp:sp modelId="{7A414491-7755-4A75-A117-C0B406144A69}">
      <dsp:nvSpPr>
        <dsp:cNvPr id="0" name=""/>
        <dsp:cNvSpPr/>
      </dsp:nvSpPr>
      <dsp:spPr>
        <a:xfrm>
          <a:off x="3610186" y="2327"/>
          <a:ext cx="1816123" cy="18161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Arial" panose="020B0604020202020204" pitchFamily="34" charset="0"/>
              <a:cs typeface="Arial" panose="020B0604020202020204" pitchFamily="34" charset="0"/>
            </a:rPr>
            <a:t>Финансово-экономические условия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151" y="268292"/>
        <a:ext cx="1284193" cy="1284193"/>
      </dsp:txXfrm>
    </dsp:sp>
    <dsp:sp modelId="{944331A0-1DA9-4466-8F47-B50BF835E1C5}">
      <dsp:nvSpPr>
        <dsp:cNvPr id="0" name=""/>
        <dsp:cNvSpPr/>
      </dsp:nvSpPr>
      <dsp:spPr>
        <a:xfrm>
          <a:off x="6232525" y="1907568"/>
          <a:ext cx="1816123" cy="1816123"/>
        </a:xfrm>
        <a:prstGeom prst="ellipse">
          <a:avLst/>
        </a:prstGeom>
        <a:solidFill>
          <a:schemeClr val="accent4">
            <a:hueOff val="4910119"/>
            <a:satOff val="-461"/>
            <a:lumOff val="588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Arial" panose="020B0604020202020204" pitchFamily="34" charset="0"/>
              <a:cs typeface="Arial" panose="020B0604020202020204" pitchFamily="34" charset="0"/>
            </a:rPr>
            <a:t>Психолого-педагогические условия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98490" y="2173533"/>
        <a:ext cx="1284193" cy="1284193"/>
      </dsp:txXfrm>
    </dsp:sp>
    <dsp:sp modelId="{8AE49BC5-22DD-41F6-81B9-C4267EB12FDC}">
      <dsp:nvSpPr>
        <dsp:cNvPr id="0" name=""/>
        <dsp:cNvSpPr/>
      </dsp:nvSpPr>
      <dsp:spPr>
        <a:xfrm>
          <a:off x="5230880" y="4990313"/>
          <a:ext cx="1816123" cy="1816123"/>
        </a:xfrm>
        <a:prstGeom prst="ellipse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Arial" panose="020B0604020202020204" pitchFamily="34" charset="0"/>
              <a:cs typeface="Arial" panose="020B0604020202020204" pitchFamily="34" charset="0"/>
            </a:rPr>
            <a:t>Кадровые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Arial" panose="020B0604020202020204" pitchFamily="34" charset="0"/>
              <a:cs typeface="Arial" panose="020B0604020202020204" pitchFamily="34" charset="0"/>
            </a:rPr>
            <a:t>условия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6845" y="5256278"/>
        <a:ext cx="1284193" cy="1284193"/>
      </dsp:txXfrm>
    </dsp:sp>
    <dsp:sp modelId="{7D32A27E-2ACB-4F5B-94BF-3F94D53FFEDE}">
      <dsp:nvSpPr>
        <dsp:cNvPr id="0" name=""/>
        <dsp:cNvSpPr/>
      </dsp:nvSpPr>
      <dsp:spPr>
        <a:xfrm>
          <a:off x="2195744" y="4943587"/>
          <a:ext cx="2052746" cy="1914412"/>
        </a:xfrm>
        <a:prstGeom prst="ellipse">
          <a:avLst/>
        </a:prstGeom>
        <a:solidFill>
          <a:schemeClr val="accent4">
            <a:hueOff val="14730356"/>
            <a:satOff val="-1384"/>
            <a:lumOff val="176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Arial" panose="020B0604020202020204" pitchFamily="34" charset="0"/>
              <a:cs typeface="Arial" panose="020B0604020202020204" pitchFamily="34" charset="0"/>
            </a:rPr>
            <a:t>Информационно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Arial" panose="020B0604020202020204" pitchFamily="34" charset="0"/>
              <a:cs typeface="Arial" panose="020B0604020202020204" pitchFamily="34" charset="0"/>
            </a:rPr>
            <a:t>методические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Arial" panose="020B0604020202020204" pitchFamily="34" charset="0"/>
              <a:cs typeface="Arial" panose="020B0604020202020204" pitchFamily="34" charset="0"/>
            </a:rPr>
            <a:t>условия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6362" y="5223946"/>
        <a:ext cx="1451510" cy="1353694"/>
      </dsp:txXfrm>
    </dsp:sp>
    <dsp:sp modelId="{145A6DC5-0BAF-4724-8758-34B922EF1D69}">
      <dsp:nvSpPr>
        <dsp:cNvPr id="0" name=""/>
        <dsp:cNvSpPr/>
      </dsp:nvSpPr>
      <dsp:spPr>
        <a:xfrm>
          <a:off x="987846" y="1907568"/>
          <a:ext cx="1816123" cy="1816123"/>
        </a:xfrm>
        <a:prstGeom prst="ellipse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Материально-технические условия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3811" y="2173533"/>
        <a:ext cx="1284193" cy="1284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91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BDF18C71-39EE-4277-92D3-C9B7A348A08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537" tIns="46269" rIns="92537" bIns="4626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AEA10687-2DB2-4218-A40E-8148A644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7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</a:t>
            </a:r>
            <a:r>
              <a:rPr lang="ru-RU" b="1" baseline="0" dirty="0"/>
              <a:t> кнопкам схемы двухуровневого кластера прикреплены ссылки на файлы в формате </a:t>
            </a:r>
            <a:r>
              <a:rPr lang="en-US" b="1" baseline="0" dirty="0"/>
              <a:t>pdf</a:t>
            </a:r>
            <a:r>
              <a:rPr lang="ru-RU" b="1" baseline="0" dirty="0"/>
              <a:t> и видеоролики. Нажав ссылку, можно подробно ознакомиться с каждым пунктом.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0687-2DB2-4218-A40E-8148A64492B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0687-2DB2-4218-A40E-8148A64492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8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B0E9D-D3CB-4056-9703-6475EEE4C580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5AB4C-35C4-48C9-95F5-1CC42D3EF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5C0D-ED4F-42BB-B740-00319BD3EF11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1A375-112C-4493-8A19-C02B2D503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8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5C0D-ED4F-42BB-B740-00319BD3EF11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1A375-112C-4493-8A19-C02B2D503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6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5C0D-ED4F-42BB-B740-00319BD3EF11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1A375-112C-4493-8A19-C02B2D503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04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5C0D-ED4F-42BB-B740-00319BD3EF11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1A375-112C-4493-8A19-C02B2D503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2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5C0D-ED4F-42BB-B740-00319BD3EF11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1A375-112C-4493-8A19-C02B2D503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26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5C0D-ED4F-42BB-B740-00319BD3EF11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1A375-112C-4493-8A19-C02B2D503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55275-D1C4-48C2-AE68-1521F4F06100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DF18F-D03E-4E50-8A24-F49D35345C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6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CE7D9-8E69-43D3-BE14-1E466E518BC2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897D8-8F98-45C0-B3D8-31C4BCAE5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83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39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1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3DC46-25C2-4467-BAC4-249522F9769A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>
              <a:defRPr/>
            </a:pPr>
            <a:fld id="{2A9EB008-ACC4-43D5-B35E-7311EC07C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1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4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9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7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6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5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0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24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35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2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E6602-3086-4B46-BB3B-69651D7569F2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34210-442D-4E0F-876B-D6E5A1EE1B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9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FD84A-A927-4F9A-AEB1-4F53E4B63223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B8698-A6CE-4D1E-B1A2-B9003E3CFE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3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8C2CC-F2A4-4BB4-B970-2850E73CA590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56D46-DCAE-4247-A067-1A9D65A637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4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D720B-523D-4AE9-89BE-340AD37E3E8C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058-404E-42FF-AB78-F4BF469E26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1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CA47F-CAE5-4831-9381-297BCD468885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2D2F7-725B-478F-8D96-4575CF6ED8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6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94DA4-9C08-480D-A2C2-8AAC4498724E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19AAF-A9AB-4291-8332-E3EEEAB40A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3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C45A5-3A17-44E2-8D34-5EF3240BFC57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775CE-C7DF-409E-B268-7E6B6AA485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5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20D5C0D-ED4F-42BB-B740-00319BD3EF11}" type="datetimeFigureOut">
              <a:rPr lang="ru-RU" smtClean="0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E01A375-112C-4493-8A19-C02B2D503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0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5E881F-8D03-4514-B5E3-E16826F0134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19.01.2025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F997AB-1B2A-44BE-8DEC-2109ECE78F0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04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1054;&#1083;&#1080;&#1084;&#1087;&#1080;&#1072;&#1076;&#1099;%20&#1080;%20&#1082;&#1086;&#1085;&#1082;&#1091;&#1088;&#1089;&#1099;.pdf" TargetMode="External"/><Relationship Id="rId13" Type="http://schemas.openxmlformats.org/officeDocument/2006/relationships/hyperlink" Target="&#1055;&#1088;&#1086;&#1092;&#1080;&#1083;&#1100;-&#1076;&#1086;&#1088;&#1086;&#1075;&#1072;%20&#1074;%20&#1073;&#1091;&#1076;&#1091;&#1097;&#1077;&#1077;.mp4" TargetMode="External"/><Relationship Id="rId3" Type="http://schemas.openxmlformats.org/officeDocument/2006/relationships/hyperlink" Target="&#1041;&#1072;&#1079;&#1080;&#1089;&#1085;&#1099;&#1077;%20&#1080;%20&#1087;&#1088;&#1086;&#1092;&#1080;&#1083;&#1100;&#1085;&#1099;&#1077;%20&#1087;&#1088;&#1077;&#1076;&#1084;&#1077;&#1090;&#1099;%20&#1091;&#1095;&#1077;&#1073;&#1085;&#1086;&#1075;&#1086;%20&#1087;&#1083;&#1072;&#1085;&#1072;.pdf" TargetMode="External"/><Relationship Id="rId7" Type="http://schemas.openxmlformats.org/officeDocument/2006/relationships/hyperlink" Target="&#1042;&#1080;&#1088;&#1090;&#1091;&#1072;&#1083;&#1100;&#1085;&#1099;&#1077;%20&#1083;&#1072;&#1073;&#1086;&#1088;&#1072;&#1090;&#1086;&#1088;&#1080;&#1080;%20&#1080;%20&#1074;&#1077;&#1073;&#1080;&#1085;&#1072;&#1088;&#1099;.pdf" TargetMode="External"/><Relationship Id="rId12" Type="http://schemas.openxmlformats.org/officeDocument/2006/relationships/hyperlink" Target="&#1050;&#1058;&#1044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&#1055;&#1088;&#1072;&#1082;&#1090;&#1080;&#1095;&#1077;&#1089;&#1082;&#1080;&#1077;%20&#1080;%20&#1083;&#1072;&#1073;&#1086;&#1088;&#1072;&#1090;&#1086;&#1088;&#1085;&#1099;&#1077;.mp4" TargetMode="External"/><Relationship Id="rId11" Type="http://schemas.openxmlformats.org/officeDocument/2006/relationships/hyperlink" Target="&#1057;&#1077;&#1090;&#1077;&#1074;&#1086;&#1077;%20&#1074;&#1079;&#1072;&#1080;&#1084;&#1086;&#1076;&#1077;&#1081;&#1089;&#1090;&#1074;&#1080;&#1077;%20&#1080;%20&#1084;&#1077;&#1090;&#1086;&#1076;&#1080;&#1095;&#1077;&#1089;&#1082;&#1072;&#1103;%20&#1089;&#1077;&#1090;&#1100;.pdf" TargetMode="External"/><Relationship Id="rId5" Type="http://schemas.openxmlformats.org/officeDocument/2006/relationships/hyperlink" Target="&#1048;&#1085;&#1076;&#1080;&#1074;&#1080;&#1076;&#1091;&#1072;&#1083;&#1100;&#1085;&#1099;&#1077;%20&#1087;&#1088;&#1086;&#1077;&#1082;&#1090;&#1099;.mp4" TargetMode="External"/><Relationship Id="rId15" Type="http://schemas.openxmlformats.org/officeDocument/2006/relationships/comments" Target="../comments/comment1.xml"/><Relationship Id="rId10" Type="http://schemas.openxmlformats.org/officeDocument/2006/relationships/hyperlink" Target="&#1055;&#1088;&#1086;&#1092;&#1080;&#1083;&#1100;&#1085;&#1072;&#1103;%20&#1087;&#1088;&#1072;&#1082;&#1090;&#1080;&#1082;&#1072;%20&#1074;%20&#1042;&#1059;&#1047;&#1072;&#1093;.pdf" TargetMode="External"/><Relationship Id="rId4" Type="http://schemas.openxmlformats.org/officeDocument/2006/relationships/hyperlink" Target="&#1069;&#1083;&#1077;&#1082;&#1090;&#1080;&#1074;&#1099;%20&#1080;%20&#1092;&#1072;&#1082;&#1091;&#1083;&#1100;&#1090;&#1072;&#1090;&#1080;&#1074;&#1099;.mp4" TargetMode="External"/><Relationship Id="rId9" Type="http://schemas.openxmlformats.org/officeDocument/2006/relationships/hyperlink" Target="&#1048;&#1089;&#1089;&#1083;&#1077;&#1076;&#1086;&#1074;&#1072;&#1090;&#1077;&#1083;&#1100;&#1089;&#1082;&#1080;&#1077;%20&#1088;&#1072;&#1073;&#1086;&#1090;&#1099;.mp4" TargetMode="External"/><Relationship Id="rId14" Type="http://schemas.openxmlformats.org/officeDocument/2006/relationships/hyperlink" Target="&#1051;&#1077;&#1090;&#1085;&#1080;&#1081;%20&#1087;&#1088;&#1086;&#1092;&#1080;&#1083;&#1100;&#1085;&#1099;&#1081;%20&#1083;&#1072;&#1075;&#1077;&#1088;&#1100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64050"/>
            <a:ext cx="5079381" cy="2855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1991544" y="332656"/>
            <a:ext cx="8229600" cy="417591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4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Создание модели </a:t>
            </a:r>
            <a:r>
              <a:rPr lang="ru-RU" sz="4400" b="1" i="1" dirty="0">
                <a:solidFill>
                  <a:srgbClr val="00B0F0"/>
                </a:solidFill>
              </a:rPr>
              <a:t>двухуровневого образовательного кластера </a:t>
            </a:r>
            <a:r>
              <a:rPr lang="ru-RU" sz="4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как фактор расширения образовательного пространства лицея</a:t>
            </a:r>
            <a:r>
              <a:rPr lang="ru-RU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" y="1484784"/>
            <a:ext cx="2436554" cy="24466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80253" y="620688"/>
            <a:ext cx="777686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95400" y="548680"/>
            <a:ext cx="10513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 выпускника по ФГОС ООО и СОО</a:t>
            </a:r>
          </a:p>
          <a:p>
            <a:pPr algn="ctr"/>
            <a:endParaRPr lang="ru-RU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4581128"/>
            <a:ext cx="1440160" cy="1446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3780196"/>
            <a:ext cx="3429000" cy="304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3552" y="1268760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креативный и критически мыслящий, активно и целенаправленно познающий мир, осознающий ценность науки, труда и творчества для человека и общества;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мотивированный на образование и самообразование в течение всей своей жизни;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владеющий основами научных методов познания окружающего мира, мотивированный на творчество и современную инновационную деятельность;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подготовленный к осознанному выбору профессии, понимающий значение профессиональной деятельности для человека 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09240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27648" y="280819"/>
            <a:ext cx="777686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3277" y="-31035"/>
            <a:ext cx="9001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в реализации идей кластера естественно-научного и инженерно- математического образования лицея играет специально спроектированная образовательная среда. В будущем не будет деления на кабинеты химии, физики, биологии. Будут созданы четыре больших специализированных пространства.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12535" y="200100"/>
            <a:ext cx="640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Идея будущего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32" y="3734679"/>
            <a:ext cx="4110012" cy="2743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https://static.tildacdn.com/tild6237-3136-4130-b930-323162313365/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734679"/>
            <a:ext cx="4104456" cy="27397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4581128"/>
            <a:ext cx="1440160" cy="1446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6878" y="2826353"/>
            <a:ext cx="640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мечта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310786" y="3323610"/>
            <a:ext cx="979522" cy="550437"/>
          </a:xfrm>
          <a:prstGeom prst="down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2701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52949890"/>
              </p:ext>
            </p:extLst>
          </p:nvPr>
        </p:nvGraphicFramePr>
        <p:xfrm>
          <a:off x="1524000" y="116632"/>
          <a:ext cx="889248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3677899"/>
              </p:ext>
            </p:extLst>
          </p:nvPr>
        </p:nvGraphicFramePr>
        <p:xfrm>
          <a:off x="1524000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4581128"/>
            <a:ext cx="1440160" cy="14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87488" y="908720"/>
            <a:ext cx="777686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84" y="3284984"/>
            <a:ext cx="357301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19536" y="836712"/>
            <a:ext cx="7056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кластер</a:t>
            </a:r>
          </a:p>
          <a:p>
            <a:pPr algn="just"/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целостное образование, включающее в себя организационный, управленческий, технологический, содержательный уровни и позволяющее обеспечить целенаправленный процесс развития самопознания и профессионального самоопределения учащихся для достижения конкретного результата.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4581128"/>
            <a:ext cx="1440160" cy="14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7952" y="1556792"/>
            <a:ext cx="7776864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7952" y="836712"/>
            <a:ext cx="777686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783632" y="908721"/>
            <a:ext cx="7571184" cy="492941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Внутрилицейский инновационный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образования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 традиционных, новых и инновационных образовательных структур, ресурсов и процессов в общеобразовательной организации, обеспечивающая единство, современность, эффективность и социальную значимость результатов ее деятельности через интеграцию различных общеобразовательных возможностей и подходов, направленных на совместное решение одной или нескольких актуальных задач современного образования, повышение эффективности и качества образовательного процесса.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4581128"/>
            <a:ext cx="1440160" cy="14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5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93529" y="835844"/>
            <a:ext cx="777686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51784" y="75512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2887" y="1772816"/>
            <a:ext cx="7661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гуманитарного, естественно-научного и инженерно-математического образования учащихся путем соединения всех звеньев кластера в единое целое.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профильное самоопределение учащихся.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4581128"/>
            <a:ext cx="1440160" cy="1446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42" y="3861048"/>
            <a:ext cx="429068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596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31604" y="409020"/>
            <a:ext cx="777686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38400" y="1412776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качественно нового результата на основе объединения вкладов различных профессиональных сообществ.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 на достижение высокого и качественно нового уровня образования в лицее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учителей, педагогов, преподавателей, учащихся, родителей и представителей общественности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учебной мотивации лицеистов и интереса старшеклассников к профессиональному выбору, приобретение начального профессионального опыта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успешного достижения учащимися предметных,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 и развития творческих способностей для приобретения профессионального опыта как первоосновы становления личности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профильной составляющей в основных образовательных программах естественно-научной и инженерно-математической направленности.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материальной базы для повышения качества преподавания технических и естественно-научных предметов.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95800" y="3326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4581128"/>
            <a:ext cx="1440160" cy="1446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82996" y="161801"/>
            <a:ext cx="8613731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 стрелкой 81"/>
          <p:cNvCxnSpPr>
            <a:stCxn id="80" idx="0"/>
          </p:cNvCxnSpPr>
          <p:nvPr/>
        </p:nvCxnSpPr>
        <p:spPr>
          <a:xfrm flipV="1">
            <a:off x="3710903" y="4593020"/>
            <a:ext cx="1178544" cy="1187469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>
            <a:hlinkClick r:id="rId3" action="ppaction://hlinkfile"/>
          </p:cNvPr>
          <p:cNvSpPr/>
          <p:nvPr/>
        </p:nvSpPr>
        <p:spPr>
          <a:xfrm>
            <a:off x="426420" y="893187"/>
            <a:ext cx="1964423" cy="10819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Базовые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профильные предметы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учебного плана</a:t>
            </a:r>
          </a:p>
        </p:txBody>
      </p:sp>
      <p:sp>
        <p:nvSpPr>
          <p:cNvPr id="5" name="Скругленный прямоугольник 4">
            <a:hlinkClick r:id="rId4" action="ppaction://hlinkfile"/>
          </p:cNvPr>
          <p:cNvSpPr/>
          <p:nvPr/>
        </p:nvSpPr>
        <p:spPr>
          <a:xfrm>
            <a:off x="2681285" y="867723"/>
            <a:ext cx="1958202" cy="109303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Факультативы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и </a:t>
            </a:r>
            <a:r>
              <a:rPr lang="ru-RU" sz="14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элективы</a:t>
            </a: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file"/>
          </p:cNvPr>
          <p:cNvSpPr/>
          <p:nvPr/>
        </p:nvSpPr>
        <p:spPr>
          <a:xfrm>
            <a:off x="4919573" y="855318"/>
            <a:ext cx="2032971" cy="1092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Индивидуальные творческие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проекты</a:t>
            </a:r>
          </a:p>
        </p:txBody>
      </p:sp>
      <p:sp>
        <p:nvSpPr>
          <p:cNvPr id="7" name="Скругленный прямоугольник 6">
            <a:hlinkClick r:id="rId6" action="ppaction://hlinkfile"/>
          </p:cNvPr>
          <p:cNvSpPr/>
          <p:nvPr/>
        </p:nvSpPr>
        <p:spPr>
          <a:xfrm>
            <a:off x="7313218" y="871244"/>
            <a:ext cx="1939970" cy="10537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Лабораторные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 и практические занятия </a:t>
            </a:r>
          </a:p>
        </p:txBody>
      </p:sp>
      <p:sp>
        <p:nvSpPr>
          <p:cNvPr id="8" name="Скругленный прямоугольник 7">
            <a:hlinkClick r:id="rId7" action="ppaction://hlinkfile"/>
          </p:cNvPr>
          <p:cNvSpPr/>
          <p:nvPr/>
        </p:nvSpPr>
        <p:spPr>
          <a:xfrm>
            <a:off x="9524904" y="844924"/>
            <a:ext cx="1939970" cy="1053760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Виртуальные лаборатории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Вебинары</a:t>
            </a: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кругленный прямоугольник 10">
            <a:hlinkClick r:id="rId8" action="ppaction://hlinkfile"/>
          </p:cNvPr>
          <p:cNvSpPr/>
          <p:nvPr/>
        </p:nvSpPr>
        <p:spPr>
          <a:xfrm>
            <a:off x="7499467" y="5791554"/>
            <a:ext cx="1910941" cy="8794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Олимпиады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Конкурсы</a:t>
            </a:r>
          </a:p>
        </p:txBody>
      </p:sp>
      <p:sp>
        <p:nvSpPr>
          <p:cNvPr id="12" name="Скругленный прямоугольник 11">
            <a:hlinkClick r:id="rId9" action="ppaction://hlinkfile"/>
          </p:cNvPr>
          <p:cNvSpPr/>
          <p:nvPr/>
        </p:nvSpPr>
        <p:spPr>
          <a:xfrm>
            <a:off x="4751217" y="5791554"/>
            <a:ext cx="2454203" cy="914400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Исследовательские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Социальные проекты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Рефераты </a:t>
            </a:r>
          </a:p>
        </p:txBody>
      </p:sp>
      <p:sp>
        <p:nvSpPr>
          <p:cNvPr id="13" name="Скругленный прямоугольник 12">
            <a:hlinkClick r:id="rId10" action="ppaction://hlinkfile"/>
          </p:cNvPr>
          <p:cNvSpPr/>
          <p:nvPr/>
        </p:nvSpPr>
        <p:spPr>
          <a:xfrm>
            <a:off x="300057" y="5733257"/>
            <a:ext cx="2344060" cy="9496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Профильная практика в ВУЗах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и социально-значимых объектах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767572" y="2016211"/>
            <a:ext cx="2348858" cy="1398140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10020" y="1960759"/>
            <a:ext cx="25198" cy="1314951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877162" y="1975122"/>
            <a:ext cx="983943" cy="1300588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888088" y="1953091"/>
            <a:ext cx="1329149" cy="1322619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426312" y="1944132"/>
            <a:ext cx="2970416" cy="1696621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144772" y="3296981"/>
            <a:ext cx="3309882" cy="1274768"/>
          </a:xfrm>
          <a:prstGeom prst="roundRect">
            <a:avLst/>
          </a:prstGeom>
          <a:solidFill>
            <a:srgbClr val="CC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УЧЕНИК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7471125" y="4393234"/>
            <a:ext cx="2995423" cy="1351105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568714" y="4393234"/>
            <a:ext cx="2547716" cy="1293953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942075" y="4593020"/>
            <a:ext cx="42090" cy="1151319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6744072" y="4571749"/>
            <a:ext cx="1510790" cy="1199755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перфолента 45"/>
          <p:cNvSpPr/>
          <p:nvPr/>
        </p:nvSpPr>
        <p:spPr>
          <a:xfrm>
            <a:off x="2392931" y="2238028"/>
            <a:ext cx="6814529" cy="768819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Учебная деятельность</a:t>
            </a:r>
          </a:p>
        </p:txBody>
      </p:sp>
      <p:sp>
        <p:nvSpPr>
          <p:cNvPr id="47" name="Блок-схема: перфолента 46"/>
          <p:cNvSpPr/>
          <p:nvPr/>
        </p:nvSpPr>
        <p:spPr>
          <a:xfrm>
            <a:off x="2493841" y="4818742"/>
            <a:ext cx="6625006" cy="80834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Внеурочная и </a:t>
            </a:r>
            <a:r>
              <a:rPr lang="ru-RU" sz="2400" b="1" dirty="0" err="1">
                <a:solidFill>
                  <a:prstClr val="black"/>
                </a:solidFill>
              </a:rPr>
              <a:t>внеучебная</a:t>
            </a:r>
            <a:r>
              <a:rPr lang="ru-RU" sz="2400" b="1" dirty="0">
                <a:solidFill>
                  <a:prstClr val="black"/>
                </a:solidFill>
              </a:rPr>
              <a:t> деятельность</a:t>
            </a:r>
          </a:p>
        </p:txBody>
      </p:sp>
      <p:sp>
        <p:nvSpPr>
          <p:cNvPr id="24" name="Стрелка вправо с вырезом 23"/>
          <p:cNvSpPr/>
          <p:nvPr/>
        </p:nvSpPr>
        <p:spPr>
          <a:xfrm rot="8532101">
            <a:off x="1553732" y="2861035"/>
            <a:ext cx="825257" cy="320457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право с вырезом 37"/>
          <p:cNvSpPr/>
          <p:nvPr/>
        </p:nvSpPr>
        <p:spPr>
          <a:xfrm rot="13211501">
            <a:off x="1692783" y="4625445"/>
            <a:ext cx="825819" cy="290199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право с вырезом 27"/>
          <p:cNvSpPr/>
          <p:nvPr/>
        </p:nvSpPr>
        <p:spPr>
          <a:xfrm>
            <a:off x="2802371" y="3742547"/>
            <a:ext cx="982038" cy="401995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>
            <a:hlinkClick r:id="rId11" action="ppaction://hlinkfile"/>
          </p:cNvPr>
          <p:cNvSpPr/>
          <p:nvPr/>
        </p:nvSpPr>
        <p:spPr>
          <a:xfrm>
            <a:off x="8906502" y="3414351"/>
            <a:ext cx="2364140" cy="11156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Сетевое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взаимодействие</a:t>
            </a:r>
          </a:p>
        </p:txBody>
      </p:sp>
      <p:sp>
        <p:nvSpPr>
          <p:cNvPr id="30" name="Скругленный прямоугольник 29">
            <a:hlinkClick r:id="rId12" action="ppaction://hlinkfile"/>
          </p:cNvPr>
          <p:cNvSpPr/>
          <p:nvPr/>
        </p:nvSpPr>
        <p:spPr>
          <a:xfrm>
            <a:off x="9607457" y="5749639"/>
            <a:ext cx="2147452" cy="916874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КТД</a:t>
            </a:r>
          </a:p>
        </p:txBody>
      </p:sp>
      <p:sp>
        <p:nvSpPr>
          <p:cNvPr id="42" name="Скругленный прямоугольник 41">
            <a:hlinkClick r:id="rId13" action="ppaction://hlinkfile"/>
          </p:cNvPr>
          <p:cNvSpPr/>
          <p:nvPr/>
        </p:nvSpPr>
        <p:spPr>
          <a:xfrm>
            <a:off x="651221" y="3368769"/>
            <a:ext cx="2150944" cy="1074300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Профильность</a:t>
            </a:r>
          </a:p>
        </p:txBody>
      </p:sp>
      <p:sp>
        <p:nvSpPr>
          <p:cNvPr id="75" name="Двойная стрелка влево/вправо 74"/>
          <p:cNvSpPr/>
          <p:nvPr/>
        </p:nvSpPr>
        <p:spPr>
          <a:xfrm rot="8532101">
            <a:off x="9130468" y="4678661"/>
            <a:ext cx="825257" cy="320457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Двойная стрелка влево/вправо 76"/>
          <p:cNvSpPr/>
          <p:nvPr/>
        </p:nvSpPr>
        <p:spPr>
          <a:xfrm rot="2458599">
            <a:off x="9162777" y="2894470"/>
            <a:ext cx="825257" cy="320457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кругленный прямоугольник 79">
            <a:hlinkClick r:id="rId14" action="ppaction://hlinkfile"/>
          </p:cNvPr>
          <p:cNvSpPr/>
          <p:nvPr/>
        </p:nvSpPr>
        <p:spPr>
          <a:xfrm>
            <a:off x="2829165" y="5780489"/>
            <a:ext cx="1763476" cy="914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Трудовая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практика</a:t>
            </a:r>
          </a:p>
        </p:txBody>
      </p:sp>
      <p:sp>
        <p:nvSpPr>
          <p:cNvPr id="39" name="Двойная стрелка влево/вправо 38"/>
          <p:cNvSpPr/>
          <p:nvPr/>
        </p:nvSpPr>
        <p:spPr>
          <a:xfrm>
            <a:off x="7758333" y="3788813"/>
            <a:ext cx="1006619" cy="320457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7572" y="73431"/>
            <a:ext cx="8829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Двухуровневый  образовательный кластер</a:t>
            </a:r>
          </a:p>
          <a:p>
            <a:pPr algn="just"/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899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64228" y="665403"/>
            <a:ext cx="777686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60407" y="584684"/>
            <a:ext cx="640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4581128"/>
            <a:ext cx="1440160" cy="1446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906" r="9450"/>
          <a:stretch/>
        </p:blipFill>
        <p:spPr>
          <a:xfrm>
            <a:off x="7752184" y="4148500"/>
            <a:ext cx="4377885" cy="268110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448813"/>
            <a:ext cx="7776864" cy="31242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данного кластера положено сетевое взаимодействие учреждений различных ступеней образования, различной направленности и ведомственной принадлежности. Это позволит расширить ресурсные возможности, привлечь дополнительных специалистов, увеличить зону инновационного влияния и поле исследовательской деятельности. В этом смысле, в инновационном аспекте кластер становится средством достижения точек роста, вокруг которых сосредотачивается деятельность многих  учреждений, в том числе социально - значимых.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38469356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4581128"/>
            <a:ext cx="1440160" cy="14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6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42724073"/>
              </p:ext>
            </p:extLst>
          </p:nvPr>
        </p:nvGraphicFramePr>
        <p:xfrm>
          <a:off x="1631504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лыбающееся лицо 3"/>
          <p:cNvSpPr/>
          <p:nvPr/>
        </p:nvSpPr>
        <p:spPr>
          <a:xfrm>
            <a:off x="5476596" y="5589240"/>
            <a:ext cx="1368152" cy="1268760"/>
          </a:xfrm>
          <a:prstGeom prst="smileyFac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75520" y="4235847"/>
            <a:ext cx="31784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60000" endA="900" endPos="60000" dist="29997" dir="5400000" sy="-100000" algn="bl" rotWithShape="0"/>
                </a:effectLst>
              </a:rPr>
              <a:t>ОЖИДАЕМЫЙ 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60000" endA="900" endPos="60000" dist="29997" dir="5400000" sy="-100000" algn="bl" rotWithShape="0"/>
                </a:effectLst>
              </a:rPr>
              <a:t>РЕЗУЛЬТАТ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4152" y="4374104"/>
            <a:ext cx="4308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4581128"/>
            <a:ext cx="1440160" cy="14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78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834</TotalTime>
  <Words>577</Words>
  <Application>Microsoft Office PowerPoint</Application>
  <PresentationFormat>Широкоэкранный</PresentationFormat>
  <Paragraphs>93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Georgia</vt:lpstr>
      <vt:lpstr>Times New Roman</vt:lpstr>
      <vt:lpstr>Verdana</vt:lpstr>
      <vt:lpstr>Wingdings</vt:lpstr>
      <vt:lpstr>Параллакс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Светлана Павлова</cp:lastModifiedBy>
  <cp:revision>92</cp:revision>
  <cp:lastPrinted>2018-04-27T10:25:56Z</cp:lastPrinted>
  <dcterms:created xsi:type="dcterms:W3CDTF">2011-07-18T03:17:33Z</dcterms:created>
  <dcterms:modified xsi:type="dcterms:W3CDTF">2025-01-19T19:02:46Z</dcterms:modified>
</cp:coreProperties>
</file>