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s://tvgen.ru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3"/>
            <a:ext cx="7920880" cy="10081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ПАМЯТКА БЕЗОПАСНОГО ТЕПЛА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ООО «Тверская генерация» напоминает о правилах безопасности вблизи теплотрасс, люков и тепловых камер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7128792" cy="10081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Люки – это не игрушки!</a:t>
            </a: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проверять луки и тепловые камеры на прочность. Это может привести к серьезным травмам.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обнаружении незакрытых или поврежденных люков, колодцев, сильного парения из них, выхода воды на поверхность, проседания грунта либо обрушение дорожного покрытия, не приближаться к объектам и незамедлительно сообщать по телефону горячей линии «Тверской генерации»:  8 (4822) 78-00-00</a:t>
            </a:r>
          </a:p>
          <a:p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/>
          </a:p>
        </p:txBody>
      </p:sp>
      <p:pic>
        <p:nvPicPr>
          <p:cNvPr id="4" name="Рисунок 3" descr="https://t4.ftcdn.net/jpg/01/06/28/29/240_F_106282901_Ygnhm2iZQC0YFvqwgjLOCmpjxlixI0N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1124744"/>
            <a:ext cx="7344816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5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Работы на теплотрассах – это сложные и потенциально небезопасные производственные процессы.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Поэтому ООО «Тверская генерация» напоминает о правилах безопасности вблизи теплотрасс, люков и тепловых камер.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988840"/>
            <a:ext cx="1520419" cy="111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2195736" y="3140968"/>
            <a:ext cx="669674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r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следует постоянно разъяснять детям опасность нахождения рядом с технологическими объектами коммунальных служб и недопустимости игр в местах, которые для этого не предназначены. Речь идет об опасности падения, получения ожогов и травм.</a:t>
            </a:r>
          </a:p>
          <a:p>
            <a:pPr algn="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Каждому горожанину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проявлять бдительность и предупреждать детей, играющих вблизи технологических объектов, об опасности для их жизни и здоровья.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51520" y="3284984"/>
          <a:ext cx="1576752" cy="864096"/>
        </p:xfrm>
        <a:graphic>
          <a:graphicData uri="http://schemas.openxmlformats.org/presentationml/2006/ole">
            <p:oleObj spid="_x0000_s1031" name="Точечный рисунок" r:id="rId5" imgW="8133333" imgH="4458322" progId="PBrush">
              <p:embed/>
            </p:oleObj>
          </a:graphicData>
        </a:graphic>
      </p:graphicFrame>
      <p:sp>
        <p:nvSpPr>
          <p:cNvPr id="16" name="Подзаголовок 2"/>
          <p:cNvSpPr txBox="1">
            <a:spLocks/>
          </p:cNvSpPr>
          <p:nvPr/>
        </p:nvSpPr>
        <p:spPr>
          <a:xfrm>
            <a:off x="467544" y="4221088"/>
            <a:ext cx="69127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ru-RU" sz="9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Водителям</a:t>
            </a:r>
            <a:r>
              <a:rPr lang="ru-RU" sz="9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следующих простых правил безопасности позволит избежать угрозы несчастных случаев и защитить себя и своих пассажиров: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Избегайте проезда по лужам. Сбавьте скорость, если перед автомобилем вы заметили лужу, парение или открытый люк.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пытайтесь проехать лужу вброд, ее глубина может оказаться гораздо больше, чем вы предполагаете.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Избегайте проезда и стоянки на тепловых камерах, люках, колодцах вне проезжей части улицы.</a:t>
            </a:r>
          </a:p>
          <a:p>
            <a:pPr lvl="0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Проявляйте повышенное внимание при проезде рядом с ограждениями мест производства земельных и ремонтных работ. За ограждениями могут находиться рабочие.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293096"/>
            <a:ext cx="136930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528" y="5445224"/>
            <a:ext cx="748883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Дорогие наши друзья!  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Берегите себя и своих близких! ООО «Тверская генерация» за безопасное тепло!!!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Следите за новостями компании на официальном Интернет-сайте ООО «Тверская генерация» </a:t>
            </a:r>
            <a:r>
              <a:rPr lang="ru-RU" sz="4000" b="1" i="1" dirty="0" smtClean="0">
                <a:solidFill>
                  <a:srgbClr val="002060"/>
                </a:solidFill>
                <a:hlinkClick r:id="rId7"/>
              </a:rPr>
              <a:t>https://tvgen.ru/</a:t>
            </a:r>
            <a:r>
              <a:rPr lang="ru-RU" sz="4000" b="1" i="1" dirty="0" smtClean="0">
                <a:solidFill>
                  <a:srgbClr val="002060"/>
                </a:solidFill>
              </a:rPr>
              <a:t>  и в соц. сетях: </a:t>
            </a:r>
          </a:p>
          <a:p>
            <a:endParaRPr lang="ru-RU" sz="4000" i="1" dirty="0" smtClean="0"/>
          </a:p>
          <a:p>
            <a:endParaRPr lang="ru-RU" sz="1100" dirty="0" smtClean="0"/>
          </a:p>
          <a:p>
            <a:r>
              <a:rPr lang="ru-RU" sz="1100" b="1" dirty="0" smtClean="0"/>
              <a:t> </a:t>
            </a:r>
            <a:endParaRPr lang="ru-RU" sz="1100" dirty="0" smtClean="0"/>
          </a:p>
          <a:p>
            <a:pPr algn="r"/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Рисунок 21" descr="D:\СМИ\ФОТО\2017 год\для сайта\горячая линия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6093296"/>
            <a:ext cx="8993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:\СМИ\Telegram-канал\qr_tmp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566124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558924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1835696" y="6165304"/>
            <a:ext cx="608416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«Тверская генерация»: 78-00-00 (горячая  линия), 55-53-40 (автоответчик)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Диспетчерская ЖКХ: 34-87-07 (круглосуточно)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Единая дежурно-диспетчерская служба: 44-12-44 (круглосуточно)</a:t>
            </a:r>
          </a:p>
          <a:p>
            <a:endParaRPr lang="ru-RU" sz="1100" dirty="0" smtClean="0"/>
          </a:p>
          <a:p>
            <a:r>
              <a:rPr lang="ru-RU" sz="1100" b="1" dirty="0" smtClean="0"/>
              <a:t> </a:t>
            </a:r>
            <a:endParaRPr lang="ru-RU" sz="1100" dirty="0" smtClean="0"/>
          </a:p>
          <a:p>
            <a:pPr algn="r"/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284</Words>
  <Application>Microsoft Office PowerPoint</Application>
  <PresentationFormat>Экран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Точечный рисунок</vt:lpstr>
      <vt:lpstr>  ПАМЯТКА БЕЗОПАСНОГО ТЕПЛА  ООО «Тверская генерация» напоминает о правилах безопасности вблизи теплотрасс, люков и тепловых камер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БЕЗОПАСНОГО ТЕПЛА  ООО «Тверская генерация» напоминает о правилах безопасности вблизи теплотрасс, люков и тепловых камер</dc:title>
  <dc:creator>Горишняя Лидия Сергеевна</dc:creator>
  <cp:lastModifiedBy>16</cp:lastModifiedBy>
  <cp:revision>6</cp:revision>
  <dcterms:created xsi:type="dcterms:W3CDTF">2024-12-26T08:06:04Z</dcterms:created>
  <dcterms:modified xsi:type="dcterms:W3CDTF">2024-12-27T09:51:57Z</dcterms:modified>
</cp:coreProperties>
</file>